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6" r:id="rId1"/>
  </p:sldMasterIdLst>
  <p:notesMasterIdLst>
    <p:notesMasterId r:id="rId13"/>
  </p:notesMasterIdLst>
  <p:sldIdLst>
    <p:sldId id="268" r:id="rId2"/>
    <p:sldId id="256" r:id="rId3"/>
    <p:sldId id="263" r:id="rId4"/>
    <p:sldId id="264" r:id="rId5"/>
    <p:sldId id="266" r:id="rId6"/>
    <p:sldId id="269" r:id="rId7"/>
    <p:sldId id="273" r:id="rId8"/>
    <p:sldId id="275" r:id="rId9"/>
    <p:sldId id="276" r:id="rId10"/>
    <p:sldId id="271" r:id="rId11"/>
    <p:sldId id="267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FF6600"/>
    <a:srgbClr val="008000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03" autoAdjust="0"/>
    <p:restoredTop sz="94696" autoAdjust="0"/>
  </p:normalViewPr>
  <p:slideViewPr>
    <p:cSldViewPr>
      <p:cViewPr>
        <p:scale>
          <a:sx n="110" d="100"/>
          <a:sy n="110" d="100"/>
        </p:scale>
        <p:origin x="-690" y="10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9E9B44-8CEA-412B-BF1E-A566DE3D8E3B}" type="doc">
      <dgm:prSet loTypeId="urn:microsoft.com/office/officeart/2005/8/layout/vList2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pPr rtl="1"/>
          <a:endParaRPr lang="ar-EG"/>
        </a:p>
      </dgm:t>
    </dgm:pt>
    <dgm:pt modelId="{1F9F8EE2-E085-4684-9139-10EFE66AFA79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</dgm:spPr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algn="ctr" rtl="1"/>
          <a:r>
            <a:rPr lang="ar-EG" b="1" cap="none" spc="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د. نجلاء عبد الغفار محمد</a:t>
          </a:r>
          <a:endParaRPr lang="ar-EG" b="1" cap="none" spc="0" dirty="0">
            <a:ln w="11430"/>
            <a:solidFill>
              <a:srgbClr val="FF0000"/>
            </a:soli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A109EEE7-6B4D-455A-B84A-59356FEF1618}" type="parTrans" cxnId="{2E40E138-301C-41EC-8FC5-A89F406F9F0D}">
      <dgm:prSet/>
      <dgm:spPr/>
      <dgm:t>
        <a:bodyPr/>
        <a:lstStyle/>
        <a:p>
          <a:pPr rtl="1"/>
          <a:endParaRPr lang="ar-EG"/>
        </a:p>
      </dgm:t>
    </dgm:pt>
    <dgm:pt modelId="{4F7DDED9-79AA-46A8-8A21-4FA492F6349A}" type="sibTrans" cxnId="{2E40E138-301C-41EC-8FC5-A89F406F9F0D}">
      <dgm:prSet/>
      <dgm:spPr/>
      <dgm:t>
        <a:bodyPr/>
        <a:lstStyle/>
        <a:p>
          <a:pPr rtl="1"/>
          <a:endParaRPr lang="ar-EG"/>
        </a:p>
      </dgm:t>
    </dgm:pt>
    <dgm:pt modelId="{2CBFE770-84B2-4A83-9691-8EC68559DADE}" type="pres">
      <dgm:prSet presAssocID="{7E9E9B44-8CEA-412B-BF1E-A566DE3D8E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7BB0AF7C-54A2-4A33-A60C-7354D582F681}" type="pres">
      <dgm:prSet presAssocID="{1F9F8EE2-E085-4684-9139-10EFE66AFA79}" presName="parentText" presStyleLbl="node1" presStyleIdx="0" presStyleCnt="1" custLinFactNeighborX="3026" custLinFactNeighborY="553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4D8FF20F-3F2B-4AE9-A7C1-6750434F7E26}" type="presOf" srcId="{1F9F8EE2-E085-4684-9139-10EFE66AFA79}" destId="{7BB0AF7C-54A2-4A33-A60C-7354D582F681}" srcOrd="0" destOrd="0" presId="urn:microsoft.com/office/officeart/2005/8/layout/vList2"/>
    <dgm:cxn modelId="{2E40E138-301C-41EC-8FC5-A89F406F9F0D}" srcId="{7E9E9B44-8CEA-412B-BF1E-A566DE3D8E3B}" destId="{1F9F8EE2-E085-4684-9139-10EFE66AFA79}" srcOrd="0" destOrd="0" parTransId="{A109EEE7-6B4D-455A-B84A-59356FEF1618}" sibTransId="{4F7DDED9-79AA-46A8-8A21-4FA492F6349A}"/>
    <dgm:cxn modelId="{45510928-0D2A-4692-983F-907470CF78F9}" type="presOf" srcId="{7E9E9B44-8CEA-412B-BF1E-A566DE3D8E3B}" destId="{2CBFE770-84B2-4A83-9691-8EC68559DADE}" srcOrd="0" destOrd="0" presId="urn:microsoft.com/office/officeart/2005/8/layout/vList2"/>
    <dgm:cxn modelId="{F85134F5-719E-429B-B788-ADBE7495D879}" type="presParOf" srcId="{2CBFE770-84B2-4A83-9691-8EC68559DADE}" destId="{7BB0AF7C-54A2-4A33-A60C-7354D582F68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E6B5DB3-1956-41F6-BF09-EBB56AC64F06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091F5F66-B95E-408D-A508-4F1D27657276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marL="1793875" indent="-1793875" algn="justLow" rtl="1"/>
          <a:endParaRPr lang="ar-EG" sz="2800" b="1" dirty="0" smtClean="0">
            <a:solidFill>
              <a:srgbClr val="FF0000"/>
            </a:solidFill>
          </a:endParaRPr>
        </a:p>
        <a:p>
          <a:pPr marL="1974850" indent="-1974850" algn="justLow" rtl="1"/>
          <a:r>
            <a:rPr lang="ar-EG" sz="3200" b="1" dirty="0" smtClean="0">
              <a:solidFill>
                <a:srgbClr val="FF0000"/>
              </a:solidFill>
            </a:rPr>
            <a:t>القافلة التامة : </a:t>
          </a:r>
          <a:r>
            <a:rPr lang="ar-EG" sz="2800" b="1" dirty="0" smtClean="0">
              <a:solidFill>
                <a:srgbClr val="0000CC"/>
              </a:solidFill>
            </a:rPr>
            <a:t>هي قفلة الغرض منها إعطاء شعور للمستمع بنهاية القطعة الموسيقية أو الجملة فتحدث لدى المستمع الإحساس بالاستقرار والوضوح فعندها تستمع للنغمة الخامسة تليها النغمة الأولى</a:t>
          </a:r>
          <a:endParaRPr lang="ar-EG" sz="2800" b="1" dirty="0">
            <a:solidFill>
              <a:srgbClr val="0000CC"/>
            </a:solidFill>
          </a:endParaRPr>
        </a:p>
      </dgm:t>
    </dgm:pt>
    <dgm:pt modelId="{55500A71-2FCF-4000-B110-20426DF56E48}" type="parTrans" cxnId="{0145F78A-07C7-4B61-8C3E-EC633968C29C}">
      <dgm:prSet/>
      <dgm:spPr/>
      <dgm:t>
        <a:bodyPr/>
        <a:lstStyle/>
        <a:p>
          <a:pPr rtl="1"/>
          <a:endParaRPr lang="ar-EG"/>
        </a:p>
      </dgm:t>
    </dgm:pt>
    <dgm:pt modelId="{ABE85F49-B907-47FF-B347-FFF2A9DA42BD}" type="sibTrans" cxnId="{0145F78A-07C7-4B61-8C3E-EC633968C29C}">
      <dgm:prSet/>
      <dgm:spPr/>
      <dgm:t>
        <a:bodyPr/>
        <a:lstStyle/>
        <a:p>
          <a:pPr rtl="1"/>
          <a:endParaRPr lang="ar-EG"/>
        </a:p>
      </dgm:t>
    </dgm:pt>
    <dgm:pt modelId="{05817DC1-242C-41B8-8182-8F6763DB27CF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marL="1881188" indent="-1795463" algn="justLow" rtl="1">
            <a:tabLst>
              <a:tab pos="361950" algn="l"/>
            </a:tabLst>
          </a:pPr>
          <a:r>
            <a:rPr lang="ar-EG" sz="3200" b="1" dirty="0" smtClean="0">
              <a:solidFill>
                <a:srgbClr val="FF0000"/>
              </a:solidFill>
            </a:rPr>
            <a:t>وعند تحليل هذه القفلة: </a:t>
          </a:r>
          <a:r>
            <a:rPr lang="ar-EG" sz="2800" b="1" dirty="0" smtClean="0">
              <a:solidFill>
                <a:srgbClr val="0000FF"/>
              </a:solidFill>
            </a:rPr>
            <a:t>نجدها تتحرك من نغمة الدرجة الخامسة إلى الدرجة الأولى (نغمة الأساس) مما يعطى الإحساس بالاستقرار والاكتمال.</a:t>
          </a:r>
          <a:endParaRPr lang="ar-EG" sz="2800" b="1" dirty="0">
            <a:solidFill>
              <a:srgbClr val="0000FF"/>
            </a:solidFill>
          </a:endParaRPr>
        </a:p>
      </dgm:t>
    </dgm:pt>
    <dgm:pt modelId="{A3E8787A-EFB5-4B9F-91BB-7198EFD415F6}" type="parTrans" cxnId="{7AF003B2-0902-41F0-B2EA-A2BF87E88DE9}">
      <dgm:prSet/>
      <dgm:spPr/>
      <dgm:t>
        <a:bodyPr/>
        <a:lstStyle/>
        <a:p>
          <a:pPr rtl="1"/>
          <a:endParaRPr lang="ar-EG"/>
        </a:p>
      </dgm:t>
    </dgm:pt>
    <dgm:pt modelId="{D406580C-8B67-4E95-9E80-A0375182B983}" type="sibTrans" cxnId="{7AF003B2-0902-41F0-B2EA-A2BF87E88DE9}">
      <dgm:prSet/>
      <dgm:spPr/>
      <dgm:t>
        <a:bodyPr/>
        <a:lstStyle/>
        <a:p>
          <a:pPr rtl="1"/>
          <a:endParaRPr lang="ar-EG"/>
        </a:p>
      </dgm:t>
    </dgm:pt>
    <dgm:pt modelId="{F0E6ACAE-04B9-4214-9F75-9A53C9708721}" type="pres">
      <dgm:prSet presAssocID="{7E6B5DB3-1956-41F6-BF09-EBB56AC64F0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D51360E5-F2B8-40E1-8C0F-E253982554B5}" type="pres">
      <dgm:prSet presAssocID="{091F5F66-B95E-408D-A508-4F1D27657276}" presName="circle1" presStyleLbl="node1" presStyleIdx="0" presStyleCnt="2"/>
      <dgm:spPr>
        <a:solidFill>
          <a:srgbClr val="FFC000"/>
        </a:solidFill>
      </dgm:spPr>
    </dgm:pt>
    <dgm:pt modelId="{10300272-A7B7-4098-BCFA-E1530784EE8F}" type="pres">
      <dgm:prSet presAssocID="{091F5F66-B95E-408D-A508-4F1D27657276}" presName="space" presStyleCnt="0"/>
      <dgm:spPr/>
    </dgm:pt>
    <dgm:pt modelId="{F583C3CB-D0EF-46AE-B98D-3A68BCDC44A0}" type="pres">
      <dgm:prSet presAssocID="{091F5F66-B95E-408D-A508-4F1D27657276}" presName="rect1" presStyleLbl="alignAcc1" presStyleIdx="0" presStyleCnt="2" custScaleX="111304" custScaleY="100000"/>
      <dgm:spPr/>
      <dgm:t>
        <a:bodyPr/>
        <a:lstStyle/>
        <a:p>
          <a:pPr rtl="1"/>
          <a:endParaRPr lang="ar-EG"/>
        </a:p>
      </dgm:t>
    </dgm:pt>
    <dgm:pt modelId="{18961486-575C-48D4-8452-77D7F41A07EB}" type="pres">
      <dgm:prSet presAssocID="{05817DC1-242C-41B8-8182-8F6763DB27CF}" presName="vertSpace2" presStyleLbl="node1" presStyleIdx="0" presStyleCnt="2"/>
      <dgm:spPr/>
    </dgm:pt>
    <dgm:pt modelId="{BBF8A787-C69B-429A-9060-F01CB782A104}" type="pres">
      <dgm:prSet presAssocID="{05817DC1-242C-41B8-8182-8F6763DB27CF}" presName="circle2" presStyleLbl="node1" presStyleIdx="1" presStyleCnt="2" custScaleY="77743" custLinFactNeighborX="-10633" custLinFactNeighborY="12375"/>
      <dgm:spPr>
        <a:solidFill>
          <a:schemeClr val="accent2">
            <a:lumMod val="40000"/>
            <a:lumOff val="60000"/>
          </a:schemeClr>
        </a:solidFill>
      </dgm:spPr>
    </dgm:pt>
    <dgm:pt modelId="{E049F6F9-774E-4B96-87C7-B94E8A4A512C}" type="pres">
      <dgm:prSet presAssocID="{05817DC1-242C-41B8-8182-8F6763DB27CF}" presName="rect2" presStyleLbl="alignAcc1" presStyleIdx="1" presStyleCnt="2" custScaleX="110564" custScaleY="78903"/>
      <dgm:spPr/>
      <dgm:t>
        <a:bodyPr/>
        <a:lstStyle/>
        <a:p>
          <a:pPr rtl="1"/>
          <a:endParaRPr lang="ar-EG"/>
        </a:p>
      </dgm:t>
    </dgm:pt>
    <dgm:pt modelId="{167B21ED-EEE6-495C-BB5D-DEFFFF406DBD}" type="pres">
      <dgm:prSet presAssocID="{091F5F66-B95E-408D-A508-4F1D27657276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67A7F56-D78C-4030-8A35-E085F0619CE1}" type="pres">
      <dgm:prSet presAssocID="{05817DC1-242C-41B8-8182-8F6763DB27CF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FB23D9EC-BD25-4708-A879-32F56C310195}" type="presOf" srcId="{091F5F66-B95E-408D-A508-4F1D27657276}" destId="{F583C3CB-D0EF-46AE-B98D-3A68BCDC44A0}" srcOrd="0" destOrd="0" presId="urn:microsoft.com/office/officeart/2005/8/layout/target3"/>
    <dgm:cxn modelId="{68FE6947-752B-4E3C-897B-E49F48E3D78E}" type="presOf" srcId="{05817DC1-242C-41B8-8182-8F6763DB27CF}" destId="{E049F6F9-774E-4B96-87C7-B94E8A4A512C}" srcOrd="0" destOrd="0" presId="urn:microsoft.com/office/officeart/2005/8/layout/target3"/>
    <dgm:cxn modelId="{89AE7BFF-7983-441E-9C11-D65966862328}" type="presOf" srcId="{091F5F66-B95E-408D-A508-4F1D27657276}" destId="{167B21ED-EEE6-495C-BB5D-DEFFFF406DBD}" srcOrd="1" destOrd="0" presId="urn:microsoft.com/office/officeart/2005/8/layout/target3"/>
    <dgm:cxn modelId="{3BA4051E-037A-4741-B09C-875B8A204850}" type="presOf" srcId="{05817DC1-242C-41B8-8182-8F6763DB27CF}" destId="{B67A7F56-D78C-4030-8A35-E085F0619CE1}" srcOrd="1" destOrd="0" presId="urn:microsoft.com/office/officeart/2005/8/layout/target3"/>
    <dgm:cxn modelId="{0145F78A-07C7-4B61-8C3E-EC633968C29C}" srcId="{7E6B5DB3-1956-41F6-BF09-EBB56AC64F06}" destId="{091F5F66-B95E-408D-A508-4F1D27657276}" srcOrd="0" destOrd="0" parTransId="{55500A71-2FCF-4000-B110-20426DF56E48}" sibTransId="{ABE85F49-B907-47FF-B347-FFF2A9DA42BD}"/>
    <dgm:cxn modelId="{7AF003B2-0902-41F0-B2EA-A2BF87E88DE9}" srcId="{7E6B5DB3-1956-41F6-BF09-EBB56AC64F06}" destId="{05817DC1-242C-41B8-8182-8F6763DB27CF}" srcOrd="1" destOrd="0" parTransId="{A3E8787A-EFB5-4B9F-91BB-7198EFD415F6}" sibTransId="{D406580C-8B67-4E95-9E80-A0375182B983}"/>
    <dgm:cxn modelId="{1B2C0147-E4AE-45BB-BCDC-EF949C37C1DA}" type="presOf" srcId="{7E6B5DB3-1956-41F6-BF09-EBB56AC64F06}" destId="{F0E6ACAE-04B9-4214-9F75-9A53C9708721}" srcOrd="0" destOrd="0" presId="urn:microsoft.com/office/officeart/2005/8/layout/target3"/>
    <dgm:cxn modelId="{AADA3088-3F02-4050-993A-F6378312C43C}" type="presParOf" srcId="{F0E6ACAE-04B9-4214-9F75-9A53C9708721}" destId="{D51360E5-F2B8-40E1-8C0F-E253982554B5}" srcOrd="0" destOrd="0" presId="urn:microsoft.com/office/officeart/2005/8/layout/target3"/>
    <dgm:cxn modelId="{2C527067-E521-4D09-B38E-1F473786264D}" type="presParOf" srcId="{F0E6ACAE-04B9-4214-9F75-9A53C9708721}" destId="{10300272-A7B7-4098-BCFA-E1530784EE8F}" srcOrd="1" destOrd="0" presId="urn:microsoft.com/office/officeart/2005/8/layout/target3"/>
    <dgm:cxn modelId="{B5BCD84C-C647-4C6A-823D-13E5D27B4106}" type="presParOf" srcId="{F0E6ACAE-04B9-4214-9F75-9A53C9708721}" destId="{F583C3CB-D0EF-46AE-B98D-3A68BCDC44A0}" srcOrd="2" destOrd="0" presId="urn:microsoft.com/office/officeart/2005/8/layout/target3"/>
    <dgm:cxn modelId="{3DA91A41-FAAC-4890-BCD3-1B819AAB14FF}" type="presParOf" srcId="{F0E6ACAE-04B9-4214-9F75-9A53C9708721}" destId="{18961486-575C-48D4-8452-77D7F41A07EB}" srcOrd="3" destOrd="0" presId="urn:microsoft.com/office/officeart/2005/8/layout/target3"/>
    <dgm:cxn modelId="{1FA90940-5457-4AF4-80B6-0D47941C43C8}" type="presParOf" srcId="{F0E6ACAE-04B9-4214-9F75-9A53C9708721}" destId="{BBF8A787-C69B-429A-9060-F01CB782A104}" srcOrd="4" destOrd="0" presId="urn:microsoft.com/office/officeart/2005/8/layout/target3"/>
    <dgm:cxn modelId="{ECF8D3FE-E859-4F47-8B0F-A02522F04373}" type="presParOf" srcId="{F0E6ACAE-04B9-4214-9F75-9A53C9708721}" destId="{E049F6F9-774E-4B96-87C7-B94E8A4A512C}" srcOrd="5" destOrd="0" presId="urn:microsoft.com/office/officeart/2005/8/layout/target3"/>
    <dgm:cxn modelId="{3141DA92-D8F8-4536-BFBD-BFF30A5AEFF2}" type="presParOf" srcId="{F0E6ACAE-04B9-4214-9F75-9A53C9708721}" destId="{167B21ED-EEE6-495C-BB5D-DEFFFF406DBD}" srcOrd="6" destOrd="0" presId="urn:microsoft.com/office/officeart/2005/8/layout/target3"/>
    <dgm:cxn modelId="{168CA5D8-3B29-4BB1-9A34-B3C8F6BEB557}" type="presParOf" srcId="{F0E6ACAE-04B9-4214-9F75-9A53C9708721}" destId="{B67A7F56-D78C-4030-8A35-E085F0619CE1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5C441F0-8257-4490-8914-5892A9D298E7}" type="doc">
      <dgm:prSet loTypeId="urn:microsoft.com/office/officeart/2005/8/layout/vList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EG"/>
        </a:p>
      </dgm:t>
    </dgm:pt>
    <dgm:pt modelId="{72377371-4F07-494C-A3EC-264BE828D972}">
      <dgm:prSet/>
      <dgm:spPr>
        <a:solidFill>
          <a:srgbClr val="FF0000"/>
        </a:solidFill>
      </dgm:spPr>
      <dgm:t>
        <a:bodyPr/>
        <a:lstStyle/>
        <a:p>
          <a:pPr algn="ctr" rtl="1"/>
          <a:r>
            <a:rPr lang="ar-EG" dirty="0" smtClean="0">
              <a:cs typeface="AdvertisingExtraBold" pitchFamily="2" charset="-78"/>
            </a:rPr>
            <a:t>القفلة غير التامة </a:t>
          </a:r>
          <a:endParaRPr lang="ar-EG" dirty="0"/>
        </a:p>
      </dgm:t>
    </dgm:pt>
    <dgm:pt modelId="{F374A990-9B7A-467E-8B48-BD7C0C6D304F}" type="parTrans" cxnId="{60E33C7C-A9C4-4577-BCE8-5458078DE98F}">
      <dgm:prSet/>
      <dgm:spPr/>
      <dgm:t>
        <a:bodyPr/>
        <a:lstStyle/>
        <a:p>
          <a:pPr rtl="1"/>
          <a:endParaRPr lang="ar-EG"/>
        </a:p>
      </dgm:t>
    </dgm:pt>
    <dgm:pt modelId="{A22F7582-40EB-415A-87C9-D3B389287A2B}" type="sibTrans" cxnId="{60E33C7C-A9C4-4577-BCE8-5458078DE98F}">
      <dgm:prSet/>
      <dgm:spPr/>
      <dgm:t>
        <a:bodyPr/>
        <a:lstStyle/>
        <a:p>
          <a:pPr rtl="1"/>
          <a:endParaRPr lang="ar-EG"/>
        </a:p>
      </dgm:t>
    </dgm:pt>
    <dgm:pt modelId="{38A139EC-4C75-47D4-A199-B5B41562A66D}" type="pres">
      <dgm:prSet presAssocID="{45C441F0-8257-4490-8914-5892A9D298E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70C2A6EB-5D9A-4346-9B83-51A51BF7E771}" type="pres">
      <dgm:prSet presAssocID="{72377371-4F07-494C-A3EC-264BE828D97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64DE9FEA-C1DC-4051-BFB7-1030644F6CF0}" type="presOf" srcId="{45C441F0-8257-4490-8914-5892A9D298E7}" destId="{38A139EC-4C75-47D4-A199-B5B41562A66D}" srcOrd="0" destOrd="0" presId="urn:microsoft.com/office/officeart/2005/8/layout/vList2"/>
    <dgm:cxn modelId="{A44AE8EE-8C29-45C4-90C0-9243D1C53985}" type="presOf" srcId="{72377371-4F07-494C-A3EC-264BE828D972}" destId="{70C2A6EB-5D9A-4346-9B83-51A51BF7E771}" srcOrd="0" destOrd="0" presId="urn:microsoft.com/office/officeart/2005/8/layout/vList2"/>
    <dgm:cxn modelId="{60E33C7C-A9C4-4577-BCE8-5458078DE98F}" srcId="{45C441F0-8257-4490-8914-5892A9D298E7}" destId="{72377371-4F07-494C-A3EC-264BE828D972}" srcOrd="0" destOrd="0" parTransId="{F374A990-9B7A-467E-8B48-BD7C0C6D304F}" sibTransId="{A22F7582-40EB-415A-87C9-D3B389287A2B}"/>
    <dgm:cxn modelId="{9DC096FA-5AF8-4798-B534-5A8E9F0443CA}" type="presParOf" srcId="{38A139EC-4C75-47D4-A199-B5B41562A66D}" destId="{70C2A6EB-5D9A-4346-9B83-51A51BF7E77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2FE974A-E8A2-4A13-9286-D84F06A83338}" type="doc">
      <dgm:prSet loTypeId="urn:microsoft.com/office/officeart/2005/8/layout/hierarchy4" loCatId="hierarchy" qsTypeId="urn:microsoft.com/office/officeart/2005/8/quickstyle/3d7" qsCatId="3D" csTypeId="urn:microsoft.com/office/officeart/2005/8/colors/colorful2" csCatId="colorful" phldr="1"/>
      <dgm:spPr/>
      <dgm:t>
        <a:bodyPr/>
        <a:lstStyle/>
        <a:p>
          <a:pPr rtl="1"/>
          <a:endParaRPr lang="ar-EG"/>
        </a:p>
      </dgm:t>
    </dgm:pt>
    <dgm:pt modelId="{483A5CA9-7908-4951-97E1-C59E33C3EDA2}">
      <dgm:prSet custT="1"/>
      <dgm:spPr>
        <a:solidFill>
          <a:srgbClr val="FFFF00"/>
        </a:solidFill>
      </dgm:spPr>
      <dgm:t>
        <a:bodyPr/>
        <a:lstStyle/>
        <a:p>
          <a:pPr algn="justLow" rtl="1"/>
          <a:r>
            <a:rPr lang="ar-EG" sz="2800" b="1" dirty="0" smtClean="0">
              <a:solidFill>
                <a:srgbClr val="0000CC"/>
              </a:solidFill>
            </a:rPr>
            <a:t>هذه القفلة تساعد على إعطاء إحساس للمستمع بأن المقطوعة أو الجملة الموسيقية ليست في صورتها الختامية</a:t>
          </a:r>
          <a:endParaRPr lang="ar-EG" sz="2800" u="none" dirty="0">
            <a:solidFill>
              <a:srgbClr val="0000CC"/>
            </a:solidFill>
          </a:endParaRPr>
        </a:p>
      </dgm:t>
    </dgm:pt>
    <dgm:pt modelId="{70A34752-504F-4E89-9F4B-8F5A6E95662D}" type="parTrans" cxnId="{5DF8540B-47A5-44F5-950A-DF61ED81B513}">
      <dgm:prSet/>
      <dgm:spPr/>
      <dgm:t>
        <a:bodyPr/>
        <a:lstStyle/>
        <a:p>
          <a:pPr rtl="1"/>
          <a:endParaRPr lang="ar-EG"/>
        </a:p>
      </dgm:t>
    </dgm:pt>
    <dgm:pt modelId="{DC367D42-7B36-4B7D-A3D0-19B4D9DD9F04}" type="sibTrans" cxnId="{5DF8540B-47A5-44F5-950A-DF61ED81B513}">
      <dgm:prSet/>
      <dgm:spPr/>
      <dgm:t>
        <a:bodyPr/>
        <a:lstStyle/>
        <a:p>
          <a:pPr rtl="1"/>
          <a:endParaRPr lang="ar-EG"/>
        </a:p>
      </dgm:t>
    </dgm:pt>
    <dgm:pt modelId="{165D8E85-F9E7-4002-B703-BFDB359E0906}">
      <dgm:prSet custT="1"/>
      <dgm:spPr>
        <a:solidFill>
          <a:srgbClr val="FFC000"/>
        </a:solidFill>
      </dgm:spPr>
      <dgm:t>
        <a:bodyPr/>
        <a:lstStyle/>
        <a:p>
          <a:pPr algn="justLow" rtl="1"/>
          <a:r>
            <a:rPr lang="ar-EG" sz="3200" b="1" dirty="0" smtClean="0">
              <a:solidFill>
                <a:srgbClr val="7030A0"/>
              </a:solidFill>
            </a:rPr>
            <a:t>فتعطى الإحساس بعدم الاستقرار وأن هناك أجزاء أخرى تلي هذا الجزء</a:t>
          </a:r>
          <a:endParaRPr lang="ar-EG" sz="3200" u="none" dirty="0">
            <a:solidFill>
              <a:srgbClr val="7030A0"/>
            </a:solidFill>
          </a:endParaRPr>
        </a:p>
      </dgm:t>
    </dgm:pt>
    <dgm:pt modelId="{9C485570-4235-4DD9-B7EF-40DFF805A21C}" type="parTrans" cxnId="{1BC2430C-EABB-4ED0-A25F-97113ABD0D3C}">
      <dgm:prSet/>
      <dgm:spPr/>
      <dgm:t>
        <a:bodyPr/>
        <a:lstStyle/>
        <a:p>
          <a:pPr rtl="1"/>
          <a:endParaRPr lang="ar-EG"/>
        </a:p>
      </dgm:t>
    </dgm:pt>
    <dgm:pt modelId="{A51721E6-4CD2-44B1-BD4F-A4FF4115AFF4}" type="sibTrans" cxnId="{1BC2430C-EABB-4ED0-A25F-97113ABD0D3C}">
      <dgm:prSet/>
      <dgm:spPr/>
      <dgm:t>
        <a:bodyPr/>
        <a:lstStyle/>
        <a:p>
          <a:pPr rtl="1"/>
          <a:endParaRPr lang="ar-EG"/>
        </a:p>
      </dgm:t>
    </dgm:pt>
    <dgm:pt modelId="{0915A4CC-C8D4-42BA-BD90-9ABAD86A88F8}">
      <dgm:prSet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justLow" rtl="1"/>
          <a:r>
            <a:rPr lang="ar-EG" sz="3200" b="1" dirty="0" smtClean="0">
              <a:solidFill>
                <a:srgbClr val="0000FF"/>
              </a:solidFill>
            </a:rPr>
            <a:t>وتأتى هذه القفلة في صورتان هما :</a:t>
          </a:r>
        </a:p>
        <a:p>
          <a:pPr algn="justLow" rtl="1"/>
          <a:r>
            <a:rPr lang="ar-EG" sz="3200" b="1" dirty="0" smtClean="0">
              <a:solidFill>
                <a:srgbClr val="FF0000"/>
              </a:solidFill>
            </a:rPr>
            <a:t>القفلة النصفية</a:t>
          </a:r>
        </a:p>
        <a:p>
          <a:pPr algn="justLow" rtl="1"/>
          <a:r>
            <a:rPr lang="ar-EG" sz="3200" b="1" dirty="0" smtClean="0">
              <a:solidFill>
                <a:srgbClr val="FF0000"/>
              </a:solidFill>
            </a:rPr>
            <a:t>القفلة الدينية  </a:t>
          </a:r>
          <a:endParaRPr lang="ar-EG" sz="3200" u="none" dirty="0">
            <a:solidFill>
              <a:srgbClr val="FF0000"/>
            </a:solidFill>
          </a:endParaRPr>
        </a:p>
      </dgm:t>
    </dgm:pt>
    <dgm:pt modelId="{90C585CD-3BFF-48B0-A259-9DC5E27BBA47}" type="parTrans" cxnId="{E8F1FF7B-3C55-41C9-AC07-87D383299B6F}">
      <dgm:prSet/>
      <dgm:spPr/>
      <dgm:t>
        <a:bodyPr/>
        <a:lstStyle/>
        <a:p>
          <a:pPr rtl="1"/>
          <a:endParaRPr lang="ar-EG"/>
        </a:p>
      </dgm:t>
    </dgm:pt>
    <dgm:pt modelId="{B12B683B-99E3-4FB9-A7A6-BE136AE6D180}" type="sibTrans" cxnId="{E8F1FF7B-3C55-41C9-AC07-87D383299B6F}">
      <dgm:prSet/>
      <dgm:spPr/>
      <dgm:t>
        <a:bodyPr/>
        <a:lstStyle/>
        <a:p>
          <a:pPr rtl="1"/>
          <a:endParaRPr lang="ar-EG"/>
        </a:p>
      </dgm:t>
    </dgm:pt>
    <dgm:pt modelId="{1CB66D9E-8BA0-4ADF-B468-799135F2E1A0}" type="pres">
      <dgm:prSet presAssocID="{E2FE974A-E8A2-4A13-9286-D84F06A83338}" presName="Name0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EG"/>
        </a:p>
      </dgm:t>
    </dgm:pt>
    <dgm:pt modelId="{4F7088DE-57CB-4EE4-9434-8DAA1708B0F7}" type="pres">
      <dgm:prSet presAssocID="{483A5CA9-7908-4951-97E1-C59E33C3EDA2}" presName="vertOne" presStyleCnt="0"/>
      <dgm:spPr/>
      <dgm:t>
        <a:bodyPr/>
        <a:lstStyle/>
        <a:p>
          <a:pPr rtl="1"/>
          <a:endParaRPr lang="ar-EG"/>
        </a:p>
      </dgm:t>
    </dgm:pt>
    <dgm:pt modelId="{F7BC1935-C131-4C66-B110-A91852E4A806}" type="pres">
      <dgm:prSet presAssocID="{483A5CA9-7908-4951-97E1-C59E33C3EDA2}" presName="txOne" presStyleLbl="node0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F7AD924B-85D9-40B9-ACA1-3573CB9DFE4C}" type="pres">
      <dgm:prSet presAssocID="{483A5CA9-7908-4951-97E1-C59E33C3EDA2}" presName="horzOne" presStyleCnt="0"/>
      <dgm:spPr/>
      <dgm:t>
        <a:bodyPr/>
        <a:lstStyle/>
        <a:p>
          <a:pPr rtl="1"/>
          <a:endParaRPr lang="ar-EG"/>
        </a:p>
      </dgm:t>
    </dgm:pt>
    <dgm:pt modelId="{716101A4-00B4-4971-A912-68DFBBAB177F}" type="pres">
      <dgm:prSet presAssocID="{DC367D42-7B36-4B7D-A3D0-19B4D9DD9F04}" presName="sibSpaceOne" presStyleCnt="0"/>
      <dgm:spPr/>
      <dgm:t>
        <a:bodyPr/>
        <a:lstStyle/>
        <a:p>
          <a:pPr rtl="1"/>
          <a:endParaRPr lang="ar-EG"/>
        </a:p>
      </dgm:t>
    </dgm:pt>
    <dgm:pt modelId="{1287DAB4-1009-4DCC-90EB-F77832A2700A}" type="pres">
      <dgm:prSet presAssocID="{165D8E85-F9E7-4002-B703-BFDB359E0906}" presName="vertOne" presStyleCnt="0"/>
      <dgm:spPr/>
      <dgm:t>
        <a:bodyPr/>
        <a:lstStyle/>
        <a:p>
          <a:pPr rtl="1"/>
          <a:endParaRPr lang="ar-EG"/>
        </a:p>
      </dgm:t>
    </dgm:pt>
    <dgm:pt modelId="{909822DB-5B7C-4E5E-AF6F-346411266321}" type="pres">
      <dgm:prSet presAssocID="{165D8E85-F9E7-4002-B703-BFDB359E0906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DEAE0C46-19ED-4A06-9EA4-2F95941786D9}" type="pres">
      <dgm:prSet presAssocID="{165D8E85-F9E7-4002-B703-BFDB359E0906}" presName="horzOne" presStyleCnt="0"/>
      <dgm:spPr/>
      <dgm:t>
        <a:bodyPr/>
        <a:lstStyle/>
        <a:p>
          <a:pPr rtl="1"/>
          <a:endParaRPr lang="ar-EG"/>
        </a:p>
      </dgm:t>
    </dgm:pt>
    <dgm:pt modelId="{7C86B230-13D6-4FBF-B9BA-99AB9581B5EB}" type="pres">
      <dgm:prSet presAssocID="{A51721E6-4CD2-44B1-BD4F-A4FF4115AFF4}" presName="sibSpaceOne" presStyleCnt="0"/>
      <dgm:spPr/>
      <dgm:t>
        <a:bodyPr/>
        <a:lstStyle/>
        <a:p>
          <a:pPr rtl="1"/>
          <a:endParaRPr lang="ar-EG"/>
        </a:p>
      </dgm:t>
    </dgm:pt>
    <dgm:pt modelId="{7C1E959D-1C6C-4564-B327-F7903252122A}" type="pres">
      <dgm:prSet presAssocID="{0915A4CC-C8D4-42BA-BD90-9ABAD86A88F8}" presName="vertOne" presStyleCnt="0"/>
      <dgm:spPr/>
      <dgm:t>
        <a:bodyPr/>
        <a:lstStyle/>
        <a:p>
          <a:pPr rtl="1"/>
          <a:endParaRPr lang="ar-EG"/>
        </a:p>
      </dgm:t>
    </dgm:pt>
    <dgm:pt modelId="{511B3427-C3AD-491E-90F4-1742BA37F998}" type="pres">
      <dgm:prSet presAssocID="{0915A4CC-C8D4-42BA-BD90-9ABAD86A88F8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C4B03DC1-BD24-48CA-BBA7-9508CAE386CF}" type="pres">
      <dgm:prSet presAssocID="{0915A4CC-C8D4-42BA-BD90-9ABAD86A88F8}" presName="horzOne" presStyleCnt="0"/>
      <dgm:spPr/>
      <dgm:t>
        <a:bodyPr/>
        <a:lstStyle/>
        <a:p>
          <a:pPr rtl="1"/>
          <a:endParaRPr lang="ar-EG"/>
        </a:p>
      </dgm:t>
    </dgm:pt>
  </dgm:ptLst>
  <dgm:cxnLst>
    <dgm:cxn modelId="{F1AFA9B0-CEB3-4594-A10D-829FF3D9A318}" type="presOf" srcId="{483A5CA9-7908-4951-97E1-C59E33C3EDA2}" destId="{F7BC1935-C131-4C66-B110-A91852E4A806}" srcOrd="0" destOrd="0" presId="urn:microsoft.com/office/officeart/2005/8/layout/hierarchy4"/>
    <dgm:cxn modelId="{E8F1FF7B-3C55-41C9-AC07-87D383299B6F}" srcId="{E2FE974A-E8A2-4A13-9286-D84F06A83338}" destId="{0915A4CC-C8D4-42BA-BD90-9ABAD86A88F8}" srcOrd="2" destOrd="0" parTransId="{90C585CD-3BFF-48B0-A259-9DC5E27BBA47}" sibTransId="{B12B683B-99E3-4FB9-A7A6-BE136AE6D180}"/>
    <dgm:cxn modelId="{64A9644E-ADB0-4787-9C1D-DBA949DDCD05}" type="presOf" srcId="{165D8E85-F9E7-4002-B703-BFDB359E0906}" destId="{909822DB-5B7C-4E5E-AF6F-346411266321}" srcOrd="0" destOrd="0" presId="urn:microsoft.com/office/officeart/2005/8/layout/hierarchy4"/>
    <dgm:cxn modelId="{C8AED915-6B38-4EBF-8C14-7DF98F05D056}" type="presOf" srcId="{E2FE974A-E8A2-4A13-9286-D84F06A83338}" destId="{1CB66D9E-8BA0-4ADF-B468-799135F2E1A0}" srcOrd="0" destOrd="0" presId="urn:microsoft.com/office/officeart/2005/8/layout/hierarchy4"/>
    <dgm:cxn modelId="{1BC2430C-EABB-4ED0-A25F-97113ABD0D3C}" srcId="{E2FE974A-E8A2-4A13-9286-D84F06A83338}" destId="{165D8E85-F9E7-4002-B703-BFDB359E0906}" srcOrd="1" destOrd="0" parTransId="{9C485570-4235-4DD9-B7EF-40DFF805A21C}" sibTransId="{A51721E6-4CD2-44B1-BD4F-A4FF4115AFF4}"/>
    <dgm:cxn modelId="{7FC59162-DF99-4859-99B8-D660C3D415A0}" type="presOf" srcId="{0915A4CC-C8D4-42BA-BD90-9ABAD86A88F8}" destId="{511B3427-C3AD-491E-90F4-1742BA37F998}" srcOrd="0" destOrd="0" presId="urn:microsoft.com/office/officeart/2005/8/layout/hierarchy4"/>
    <dgm:cxn modelId="{5DF8540B-47A5-44F5-950A-DF61ED81B513}" srcId="{E2FE974A-E8A2-4A13-9286-D84F06A83338}" destId="{483A5CA9-7908-4951-97E1-C59E33C3EDA2}" srcOrd="0" destOrd="0" parTransId="{70A34752-504F-4E89-9F4B-8F5A6E95662D}" sibTransId="{DC367D42-7B36-4B7D-A3D0-19B4D9DD9F04}"/>
    <dgm:cxn modelId="{6355C769-B364-4572-94DB-7CD63C66EF11}" type="presParOf" srcId="{1CB66D9E-8BA0-4ADF-B468-799135F2E1A0}" destId="{4F7088DE-57CB-4EE4-9434-8DAA1708B0F7}" srcOrd="0" destOrd="0" presId="urn:microsoft.com/office/officeart/2005/8/layout/hierarchy4"/>
    <dgm:cxn modelId="{34F45A15-4C2A-44F9-8333-4AED1096FD48}" type="presParOf" srcId="{4F7088DE-57CB-4EE4-9434-8DAA1708B0F7}" destId="{F7BC1935-C131-4C66-B110-A91852E4A806}" srcOrd="0" destOrd="0" presId="urn:microsoft.com/office/officeart/2005/8/layout/hierarchy4"/>
    <dgm:cxn modelId="{9B1FA468-B7AD-49A8-B706-173EACC6EF44}" type="presParOf" srcId="{4F7088DE-57CB-4EE4-9434-8DAA1708B0F7}" destId="{F7AD924B-85D9-40B9-ACA1-3573CB9DFE4C}" srcOrd="1" destOrd="0" presId="urn:microsoft.com/office/officeart/2005/8/layout/hierarchy4"/>
    <dgm:cxn modelId="{B6015A2C-6ED3-4302-8F03-56AF9966343E}" type="presParOf" srcId="{1CB66D9E-8BA0-4ADF-B468-799135F2E1A0}" destId="{716101A4-00B4-4971-A912-68DFBBAB177F}" srcOrd="1" destOrd="0" presId="urn:microsoft.com/office/officeart/2005/8/layout/hierarchy4"/>
    <dgm:cxn modelId="{01BA9713-5B35-4CCF-9613-CC97BB358D89}" type="presParOf" srcId="{1CB66D9E-8BA0-4ADF-B468-799135F2E1A0}" destId="{1287DAB4-1009-4DCC-90EB-F77832A2700A}" srcOrd="2" destOrd="0" presId="urn:microsoft.com/office/officeart/2005/8/layout/hierarchy4"/>
    <dgm:cxn modelId="{86B97B66-B96D-4A38-B80D-AC0782B358B2}" type="presParOf" srcId="{1287DAB4-1009-4DCC-90EB-F77832A2700A}" destId="{909822DB-5B7C-4E5E-AF6F-346411266321}" srcOrd="0" destOrd="0" presId="urn:microsoft.com/office/officeart/2005/8/layout/hierarchy4"/>
    <dgm:cxn modelId="{14CFCC36-CF24-407F-B384-AACAC27A2CF4}" type="presParOf" srcId="{1287DAB4-1009-4DCC-90EB-F77832A2700A}" destId="{DEAE0C46-19ED-4A06-9EA4-2F95941786D9}" srcOrd="1" destOrd="0" presId="urn:microsoft.com/office/officeart/2005/8/layout/hierarchy4"/>
    <dgm:cxn modelId="{7A44CDDB-F6AF-4422-AF81-C660BA61B85E}" type="presParOf" srcId="{1CB66D9E-8BA0-4ADF-B468-799135F2E1A0}" destId="{7C86B230-13D6-4FBF-B9BA-99AB9581B5EB}" srcOrd="3" destOrd="0" presId="urn:microsoft.com/office/officeart/2005/8/layout/hierarchy4"/>
    <dgm:cxn modelId="{2C47DFE6-3938-462F-A6D5-59A44FF9938A}" type="presParOf" srcId="{1CB66D9E-8BA0-4ADF-B468-799135F2E1A0}" destId="{7C1E959D-1C6C-4564-B327-F7903252122A}" srcOrd="4" destOrd="0" presId="urn:microsoft.com/office/officeart/2005/8/layout/hierarchy4"/>
    <dgm:cxn modelId="{40FFC5E6-A953-4C7F-99EB-6150C96E2036}" type="presParOf" srcId="{7C1E959D-1C6C-4564-B327-F7903252122A}" destId="{511B3427-C3AD-491E-90F4-1742BA37F998}" srcOrd="0" destOrd="0" presId="urn:microsoft.com/office/officeart/2005/8/layout/hierarchy4"/>
    <dgm:cxn modelId="{AA34D416-6761-4A08-95BE-A2E85533792D}" type="presParOf" srcId="{7C1E959D-1C6C-4564-B327-F7903252122A}" destId="{C4B03DC1-BD24-48CA-BBA7-9508CAE386CF}" srcOrd="1" destOrd="0" presId="urn:microsoft.com/office/officeart/2005/8/layout/hierarchy4"/>
  </dgm:cxnLst>
  <dgm:bg>
    <a:blipFill>
      <a:blip xmlns:r="http://schemas.openxmlformats.org/officeDocument/2006/relationships" r:embed="rId2"/>
      <a:tile tx="0" ty="0" sx="100000" sy="100000" flip="none" algn="tl"/>
    </a:blipFill>
  </dgm:bg>
  <dgm:whole>
    <a:ln w="57150"/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F3528AD-D3B2-404B-A692-647C5F7A2590}" type="doc">
      <dgm:prSet loTypeId="urn:microsoft.com/office/officeart/2005/8/layout/vList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ECE6B0AA-F911-442E-B6ED-F87D3096F126}">
      <dgm:prSet custT="1"/>
      <dgm:spPr>
        <a:solidFill>
          <a:srgbClr val="FFFF00"/>
        </a:solidFill>
      </dgm:spPr>
      <dgm:t>
        <a:bodyPr/>
        <a:lstStyle/>
        <a:p>
          <a:pPr algn="justLow" rtl="1"/>
          <a:r>
            <a:rPr lang="ar-EG" sz="3600" b="1" dirty="0" smtClean="0">
              <a:solidFill>
                <a:srgbClr val="0000FF"/>
              </a:solidFill>
            </a:rPr>
            <a:t>وعند تحليل هذه القفلة نجدها تتحرك من الدرجة الأولى </a:t>
          </a:r>
          <a:r>
            <a:rPr lang="en-US" sz="3600" b="1" dirty="0" smtClean="0">
              <a:solidFill>
                <a:srgbClr val="0000FF"/>
              </a:solidFill>
            </a:rPr>
            <a:t> </a:t>
          </a:r>
          <a:r>
            <a:rPr lang="en-US" sz="3600" b="1" dirty="0" smtClean="0">
              <a:solidFill>
                <a:srgbClr val="FF0000"/>
              </a:solidFill>
            </a:rPr>
            <a:t>I</a:t>
          </a:r>
          <a:r>
            <a:rPr lang="en-US" sz="3600" b="1" dirty="0" smtClean="0">
              <a:solidFill>
                <a:srgbClr val="0000FF"/>
              </a:solidFill>
            </a:rPr>
            <a:t> </a:t>
          </a:r>
          <a:r>
            <a:rPr lang="ar-EG" sz="3600" b="1" dirty="0" smtClean="0">
              <a:solidFill>
                <a:srgbClr val="0000FF"/>
              </a:solidFill>
            </a:rPr>
            <a:t>إلى الدرجة الخامسة </a:t>
          </a:r>
          <a:r>
            <a:rPr lang="en-US" sz="3600" b="1" dirty="0" smtClean="0">
              <a:solidFill>
                <a:srgbClr val="FF0000"/>
              </a:solidFill>
            </a:rPr>
            <a:t>V</a:t>
          </a:r>
          <a:r>
            <a:rPr lang="en-US" sz="3600" b="1" dirty="0" smtClean="0">
              <a:solidFill>
                <a:srgbClr val="0000FF"/>
              </a:solidFill>
            </a:rPr>
            <a:t> </a:t>
          </a:r>
          <a:r>
            <a:rPr lang="ar-EG" sz="3600" b="1" dirty="0" smtClean="0">
              <a:solidFill>
                <a:srgbClr val="FF0000"/>
              </a:solidFill>
            </a:rPr>
            <a:t> </a:t>
          </a:r>
          <a:r>
            <a:rPr lang="ar-EG" sz="3600" b="1" dirty="0" smtClean="0">
              <a:solidFill>
                <a:srgbClr val="0000FF"/>
              </a:solidFill>
            </a:rPr>
            <a:t>فهي كالتالي:</a:t>
          </a:r>
          <a:endParaRPr lang="ar-EG" sz="3600" dirty="0">
            <a:solidFill>
              <a:srgbClr val="0000FF"/>
            </a:solidFill>
          </a:endParaRPr>
        </a:p>
      </dgm:t>
    </dgm:pt>
    <dgm:pt modelId="{4F251AB1-3D75-47BD-A7AA-D3BBCB74B2A4}" type="parTrans" cxnId="{5621B004-C77A-4E6D-8977-4BAC2E0CD082}">
      <dgm:prSet/>
      <dgm:spPr/>
      <dgm:t>
        <a:bodyPr/>
        <a:lstStyle/>
        <a:p>
          <a:pPr rtl="1"/>
          <a:endParaRPr lang="ar-EG"/>
        </a:p>
      </dgm:t>
    </dgm:pt>
    <dgm:pt modelId="{6C104EB6-34D2-49A7-B319-712E6D055FBC}" type="sibTrans" cxnId="{5621B004-C77A-4E6D-8977-4BAC2E0CD082}">
      <dgm:prSet/>
      <dgm:spPr/>
      <dgm:t>
        <a:bodyPr/>
        <a:lstStyle/>
        <a:p>
          <a:pPr rtl="1"/>
          <a:endParaRPr lang="ar-EG"/>
        </a:p>
      </dgm:t>
    </dgm:pt>
    <dgm:pt modelId="{DF198CE6-1DE2-4D24-872B-39FBF613F5D0}" type="pres">
      <dgm:prSet presAssocID="{BF3528AD-D3B2-404B-A692-647C5F7A2590}" presName="linear" presStyleCnt="0">
        <dgm:presLayoutVars>
          <dgm:animLvl val="lvl"/>
          <dgm:resizeHandles val="exact"/>
        </dgm:presLayoutVars>
      </dgm:prSet>
      <dgm:spPr/>
    </dgm:pt>
    <dgm:pt modelId="{D3C57F66-8764-446F-995A-D2880A186376}" type="pres">
      <dgm:prSet presAssocID="{ECE6B0AA-F911-442E-B6ED-F87D3096F126}" presName="parentText" presStyleLbl="node1" presStyleIdx="0" presStyleCnt="1" custScaleY="118009" custLinFactNeighborX="-13" custLinFactNeighborY="-97858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B3F662AA-667A-4A21-A5C8-55AB632ADCA5}" type="presOf" srcId="{BF3528AD-D3B2-404B-A692-647C5F7A2590}" destId="{DF198CE6-1DE2-4D24-872B-39FBF613F5D0}" srcOrd="0" destOrd="0" presId="urn:microsoft.com/office/officeart/2005/8/layout/vList2"/>
    <dgm:cxn modelId="{1A4071AE-22D0-47BA-A9BA-3602178CC5DD}" type="presOf" srcId="{ECE6B0AA-F911-442E-B6ED-F87D3096F126}" destId="{D3C57F66-8764-446F-995A-D2880A186376}" srcOrd="0" destOrd="0" presId="urn:microsoft.com/office/officeart/2005/8/layout/vList2"/>
    <dgm:cxn modelId="{5621B004-C77A-4E6D-8977-4BAC2E0CD082}" srcId="{BF3528AD-D3B2-404B-A692-647C5F7A2590}" destId="{ECE6B0AA-F911-442E-B6ED-F87D3096F126}" srcOrd="0" destOrd="0" parTransId="{4F251AB1-3D75-47BD-A7AA-D3BBCB74B2A4}" sibTransId="{6C104EB6-34D2-49A7-B319-712E6D055FBC}"/>
    <dgm:cxn modelId="{060C0E2B-2875-41A4-BFBE-13B14CDB1E03}" type="presParOf" srcId="{DF198CE6-1DE2-4D24-872B-39FBF613F5D0}" destId="{D3C57F66-8764-446F-995A-D2880A18637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F3528AD-D3B2-404B-A692-647C5F7A2590}" type="doc">
      <dgm:prSet loTypeId="urn:microsoft.com/office/officeart/2005/8/layout/list1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ECE6B0AA-F911-442E-B6ED-F87D3096F126}">
      <dgm:prSet custT="1"/>
      <dgm:spPr>
        <a:solidFill>
          <a:srgbClr val="FFFF00"/>
        </a:solidFill>
      </dgm:spPr>
      <dgm:t>
        <a:bodyPr/>
        <a:lstStyle/>
        <a:p>
          <a:pPr algn="justLow" rtl="1"/>
          <a:r>
            <a:rPr lang="ar-EG" sz="3200" b="1" dirty="0" smtClean="0">
              <a:solidFill>
                <a:srgbClr val="0000FF"/>
              </a:solidFill>
            </a:rPr>
            <a:t>وعند تحليل هذه القفلة نجدها تتحرك من الدرجة الرابعة </a:t>
          </a:r>
          <a:r>
            <a:rPr lang="en-US" sz="3200" b="1" dirty="0" smtClean="0">
              <a:solidFill>
                <a:srgbClr val="FF0000"/>
              </a:solidFill>
            </a:rPr>
            <a:t>IV</a:t>
          </a:r>
          <a:r>
            <a:rPr lang="en-US" sz="3200" b="1" dirty="0" smtClean="0">
              <a:solidFill>
                <a:srgbClr val="0000FF"/>
              </a:solidFill>
            </a:rPr>
            <a:t> </a:t>
          </a:r>
          <a:r>
            <a:rPr lang="ar-EG" sz="3200" b="1" dirty="0" smtClean="0">
              <a:solidFill>
                <a:srgbClr val="0000FF"/>
              </a:solidFill>
            </a:rPr>
            <a:t>  إلى الدرجة الأولى </a:t>
          </a:r>
          <a:r>
            <a:rPr lang="en-US" sz="3200" b="1" dirty="0" smtClean="0">
              <a:solidFill>
                <a:srgbClr val="FF0000"/>
              </a:solidFill>
            </a:rPr>
            <a:t>I</a:t>
          </a:r>
          <a:endParaRPr lang="ar-EG" sz="3200" b="1" dirty="0">
            <a:solidFill>
              <a:srgbClr val="0000FF"/>
            </a:solidFill>
          </a:endParaRPr>
        </a:p>
      </dgm:t>
    </dgm:pt>
    <dgm:pt modelId="{4F251AB1-3D75-47BD-A7AA-D3BBCB74B2A4}" type="parTrans" cxnId="{5621B004-C77A-4E6D-8977-4BAC2E0CD082}">
      <dgm:prSet/>
      <dgm:spPr/>
      <dgm:t>
        <a:bodyPr/>
        <a:lstStyle/>
        <a:p>
          <a:pPr rtl="1"/>
          <a:endParaRPr lang="ar-EG"/>
        </a:p>
      </dgm:t>
    </dgm:pt>
    <dgm:pt modelId="{6C104EB6-34D2-49A7-B319-712E6D055FBC}" type="sibTrans" cxnId="{5621B004-C77A-4E6D-8977-4BAC2E0CD082}">
      <dgm:prSet/>
      <dgm:spPr/>
      <dgm:t>
        <a:bodyPr/>
        <a:lstStyle/>
        <a:p>
          <a:pPr rtl="1"/>
          <a:endParaRPr lang="ar-EG"/>
        </a:p>
      </dgm:t>
    </dgm:pt>
    <dgm:pt modelId="{7B9622AF-B253-4967-B4BB-3EF33B9CAA81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Low" rtl="1"/>
          <a:r>
            <a:rPr lang="ar-EG" sz="3200" b="1" dirty="0" smtClean="0">
              <a:solidFill>
                <a:srgbClr val="0000FF"/>
              </a:solidFill>
            </a:rPr>
            <a:t>لذا نجدها تختلف في الاستماع والإحساس عن القفلة التامة</a:t>
          </a:r>
          <a:endParaRPr lang="ar-EG" sz="3200" b="1" dirty="0">
            <a:solidFill>
              <a:srgbClr val="0000FF"/>
            </a:solidFill>
          </a:endParaRPr>
        </a:p>
      </dgm:t>
    </dgm:pt>
    <dgm:pt modelId="{D520115F-A3A8-4CAA-A9E0-68EF8A811685}" type="parTrans" cxnId="{1CBDED8B-9879-4638-AC4E-AF228BD971AF}">
      <dgm:prSet/>
      <dgm:spPr/>
      <dgm:t>
        <a:bodyPr/>
        <a:lstStyle/>
        <a:p>
          <a:pPr rtl="1"/>
          <a:endParaRPr lang="ar-EG"/>
        </a:p>
      </dgm:t>
    </dgm:pt>
    <dgm:pt modelId="{EBA1CFC9-3691-497D-925B-655A1154B0ED}" type="sibTrans" cxnId="{1CBDED8B-9879-4638-AC4E-AF228BD971AF}">
      <dgm:prSet/>
      <dgm:spPr/>
      <dgm:t>
        <a:bodyPr/>
        <a:lstStyle/>
        <a:p>
          <a:pPr rtl="1"/>
          <a:endParaRPr lang="ar-EG"/>
        </a:p>
      </dgm:t>
    </dgm:pt>
    <dgm:pt modelId="{4947E0E3-B0AE-40EB-B3C8-2BB6E844A479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Low" rtl="1"/>
          <a:r>
            <a:rPr lang="ar-EG" sz="3200" b="1" dirty="0" smtClean="0">
              <a:solidFill>
                <a:srgbClr val="0000FF"/>
              </a:solidFill>
            </a:rPr>
            <a:t>فالانتقال من الدرجة الرابعة </a:t>
          </a:r>
          <a:r>
            <a:rPr lang="en-US" sz="3200" b="1" dirty="0" smtClean="0">
              <a:solidFill>
                <a:srgbClr val="FF0000"/>
              </a:solidFill>
            </a:rPr>
            <a:t>IV </a:t>
          </a:r>
          <a:r>
            <a:rPr lang="ar-EG" sz="3200" b="1" dirty="0" smtClean="0">
              <a:solidFill>
                <a:srgbClr val="FF0000"/>
              </a:solidFill>
            </a:rPr>
            <a:t> </a:t>
          </a:r>
          <a:r>
            <a:rPr lang="ar-EG" sz="3200" b="1" dirty="0" smtClean="0">
              <a:solidFill>
                <a:srgbClr val="0000CC"/>
              </a:solidFill>
            </a:rPr>
            <a:t>للدرجة</a:t>
          </a:r>
          <a:r>
            <a:rPr lang="ar-EG" sz="3200" b="1" dirty="0" smtClean="0">
              <a:solidFill>
                <a:srgbClr val="FF0000"/>
              </a:solidFill>
            </a:rPr>
            <a:t> </a:t>
          </a:r>
          <a:r>
            <a:rPr lang="ar-EG" sz="3200" b="1" dirty="0" smtClean="0">
              <a:solidFill>
                <a:srgbClr val="0000FF"/>
              </a:solidFill>
            </a:rPr>
            <a:t>الأولى</a:t>
          </a:r>
          <a:r>
            <a:rPr lang="ar-EG" sz="3200" b="1" dirty="0" smtClean="0">
              <a:solidFill>
                <a:srgbClr val="FF0000"/>
              </a:solidFill>
            </a:rPr>
            <a:t> </a:t>
          </a:r>
          <a:r>
            <a:rPr lang="en-US" sz="3200" b="1" dirty="0" smtClean="0">
              <a:solidFill>
                <a:srgbClr val="FF0000"/>
              </a:solidFill>
            </a:rPr>
            <a:t> I </a:t>
          </a:r>
          <a:r>
            <a:rPr lang="ar-EG" sz="3200" b="1" dirty="0" smtClean="0">
              <a:solidFill>
                <a:srgbClr val="0000FF"/>
              </a:solidFill>
            </a:rPr>
            <a:t>يعطى أيضاً الإحساس بعدم الاستقرار أو الاكتمال</a:t>
          </a:r>
          <a:endParaRPr lang="ar-EG" sz="3200" b="1" dirty="0">
            <a:solidFill>
              <a:srgbClr val="0000FF"/>
            </a:solidFill>
          </a:endParaRPr>
        </a:p>
      </dgm:t>
    </dgm:pt>
    <dgm:pt modelId="{A03283C2-D704-4304-B645-5D01E1CCB4E5}" type="parTrans" cxnId="{2C5137D7-B791-4D18-A2E1-231D54233664}">
      <dgm:prSet/>
      <dgm:spPr/>
      <dgm:t>
        <a:bodyPr/>
        <a:lstStyle/>
        <a:p>
          <a:pPr rtl="1"/>
          <a:endParaRPr lang="ar-EG"/>
        </a:p>
      </dgm:t>
    </dgm:pt>
    <dgm:pt modelId="{90262A2F-124C-47D0-9521-FE197A5D0F15}" type="sibTrans" cxnId="{2C5137D7-B791-4D18-A2E1-231D54233664}">
      <dgm:prSet/>
      <dgm:spPr/>
      <dgm:t>
        <a:bodyPr/>
        <a:lstStyle/>
        <a:p>
          <a:pPr rtl="1"/>
          <a:endParaRPr lang="ar-EG"/>
        </a:p>
      </dgm:t>
    </dgm:pt>
    <dgm:pt modelId="{4153B034-7D7A-44FA-B55F-F52A4A1D223C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Low" rtl="1"/>
          <a:r>
            <a:rPr lang="ar-EG" sz="3200" b="1" dirty="0" smtClean="0">
              <a:solidFill>
                <a:srgbClr val="0000FF"/>
              </a:solidFill>
            </a:rPr>
            <a:t>مما يُشعر المستمع بأن هناك أجزاء تالية أو مفقودة تتم هذا الجزء.</a:t>
          </a:r>
          <a:endParaRPr lang="ar-EG" sz="3200" b="1" dirty="0">
            <a:solidFill>
              <a:srgbClr val="0000FF"/>
            </a:solidFill>
          </a:endParaRPr>
        </a:p>
      </dgm:t>
    </dgm:pt>
    <dgm:pt modelId="{A2EBDED5-D87E-4603-93F0-F507DCBC14C9}" type="parTrans" cxnId="{742D7A9A-3249-4DB6-8E3A-4AD7A3F8FC4B}">
      <dgm:prSet/>
      <dgm:spPr/>
      <dgm:t>
        <a:bodyPr/>
        <a:lstStyle/>
        <a:p>
          <a:pPr rtl="1"/>
          <a:endParaRPr lang="ar-EG"/>
        </a:p>
      </dgm:t>
    </dgm:pt>
    <dgm:pt modelId="{9B293010-5EFE-4BAB-8CA8-3E794098D759}" type="sibTrans" cxnId="{742D7A9A-3249-4DB6-8E3A-4AD7A3F8FC4B}">
      <dgm:prSet/>
      <dgm:spPr/>
      <dgm:t>
        <a:bodyPr/>
        <a:lstStyle/>
        <a:p>
          <a:pPr rtl="1"/>
          <a:endParaRPr lang="ar-EG"/>
        </a:p>
      </dgm:t>
    </dgm:pt>
    <dgm:pt modelId="{89455115-0999-4466-A1DF-A900625EE9DB}" type="pres">
      <dgm:prSet presAssocID="{BF3528AD-D3B2-404B-A692-647C5F7A2590}" presName="linear" presStyleCnt="0">
        <dgm:presLayoutVars>
          <dgm:dir/>
          <dgm:animLvl val="lvl"/>
          <dgm:resizeHandles val="exact"/>
        </dgm:presLayoutVars>
      </dgm:prSet>
      <dgm:spPr/>
    </dgm:pt>
    <dgm:pt modelId="{79E1BF19-0231-4962-97A3-01980608A30C}" type="pres">
      <dgm:prSet presAssocID="{ECE6B0AA-F911-442E-B6ED-F87D3096F126}" presName="parentLin" presStyleCnt="0"/>
      <dgm:spPr/>
    </dgm:pt>
    <dgm:pt modelId="{C4714574-2500-4B1E-8CD7-C26EFAFD413D}" type="pres">
      <dgm:prSet presAssocID="{ECE6B0AA-F911-442E-B6ED-F87D3096F126}" presName="parentLeftMargin" presStyleLbl="node1" presStyleIdx="0" presStyleCnt="1"/>
      <dgm:spPr/>
    </dgm:pt>
    <dgm:pt modelId="{D0FD56F6-1CE6-4607-93B0-544A74D92C2B}" type="pres">
      <dgm:prSet presAssocID="{ECE6B0AA-F911-442E-B6ED-F87D3096F126}" presName="parentText" presStyleLbl="node1" presStyleIdx="0" presStyleCnt="1" custLinFactX="9475" custLinFactNeighborX="100000" custLinFactNeighborY="-3451">
        <dgm:presLayoutVars>
          <dgm:chMax val="0"/>
          <dgm:bulletEnabled val="1"/>
        </dgm:presLayoutVars>
      </dgm:prSet>
      <dgm:spPr/>
    </dgm:pt>
    <dgm:pt modelId="{64ACA2DA-666B-4520-85B8-FCA556BD2A66}" type="pres">
      <dgm:prSet presAssocID="{ECE6B0AA-F911-442E-B6ED-F87D3096F126}" presName="negativeSpace" presStyleCnt="0"/>
      <dgm:spPr/>
    </dgm:pt>
    <dgm:pt modelId="{9DF942B3-FC03-4B5B-8B8C-1DCE77472C0A}" type="pres">
      <dgm:prSet presAssocID="{ECE6B0AA-F911-442E-B6ED-F87D3096F126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742D7A9A-3249-4DB6-8E3A-4AD7A3F8FC4B}" srcId="{4947E0E3-B0AE-40EB-B3C8-2BB6E844A479}" destId="{4153B034-7D7A-44FA-B55F-F52A4A1D223C}" srcOrd="0" destOrd="0" parTransId="{A2EBDED5-D87E-4603-93F0-F507DCBC14C9}" sibTransId="{9B293010-5EFE-4BAB-8CA8-3E794098D759}"/>
    <dgm:cxn modelId="{2C5137D7-B791-4D18-A2E1-231D54233664}" srcId="{7B9622AF-B253-4967-B4BB-3EF33B9CAA81}" destId="{4947E0E3-B0AE-40EB-B3C8-2BB6E844A479}" srcOrd="0" destOrd="0" parTransId="{A03283C2-D704-4304-B645-5D01E1CCB4E5}" sibTransId="{90262A2F-124C-47D0-9521-FE197A5D0F15}"/>
    <dgm:cxn modelId="{1CBDED8B-9879-4638-AC4E-AF228BD971AF}" srcId="{ECE6B0AA-F911-442E-B6ED-F87D3096F126}" destId="{7B9622AF-B253-4967-B4BB-3EF33B9CAA81}" srcOrd="0" destOrd="0" parTransId="{D520115F-A3A8-4CAA-A9E0-68EF8A811685}" sibTransId="{EBA1CFC9-3691-497D-925B-655A1154B0ED}"/>
    <dgm:cxn modelId="{BC8631D8-1D2D-430B-BD8E-B932A844E42E}" type="presOf" srcId="{BF3528AD-D3B2-404B-A692-647C5F7A2590}" destId="{89455115-0999-4466-A1DF-A900625EE9DB}" srcOrd="0" destOrd="0" presId="urn:microsoft.com/office/officeart/2005/8/layout/list1"/>
    <dgm:cxn modelId="{676FA2F3-BFCD-42CF-A912-B893034BC603}" type="presOf" srcId="{ECE6B0AA-F911-442E-B6ED-F87D3096F126}" destId="{D0FD56F6-1CE6-4607-93B0-544A74D92C2B}" srcOrd="1" destOrd="0" presId="urn:microsoft.com/office/officeart/2005/8/layout/list1"/>
    <dgm:cxn modelId="{DD193278-EAFB-42C8-8378-630F02922C70}" type="presOf" srcId="{4153B034-7D7A-44FA-B55F-F52A4A1D223C}" destId="{9DF942B3-FC03-4B5B-8B8C-1DCE77472C0A}" srcOrd="0" destOrd="2" presId="urn:microsoft.com/office/officeart/2005/8/layout/list1"/>
    <dgm:cxn modelId="{BD3AD27E-867D-4DE2-93E7-9F8402AD6E0B}" type="presOf" srcId="{4947E0E3-B0AE-40EB-B3C8-2BB6E844A479}" destId="{9DF942B3-FC03-4B5B-8B8C-1DCE77472C0A}" srcOrd="0" destOrd="1" presId="urn:microsoft.com/office/officeart/2005/8/layout/list1"/>
    <dgm:cxn modelId="{5621B004-C77A-4E6D-8977-4BAC2E0CD082}" srcId="{BF3528AD-D3B2-404B-A692-647C5F7A2590}" destId="{ECE6B0AA-F911-442E-B6ED-F87D3096F126}" srcOrd="0" destOrd="0" parTransId="{4F251AB1-3D75-47BD-A7AA-D3BBCB74B2A4}" sibTransId="{6C104EB6-34D2-49A7-B319-712E6D055FBC}"/>
    <dgm:cxn modelId="{D59404E5-EC08-4728-9AEF-13BE85029BBE}" type="presOf" srcId="{7B9622AF-B253-4967-B4BB-3EF33B9CAA81}" destId="{9DF942B3-FC03-4B5B-8B8C-1DCE77472C0A}" srcOrd="0" destOrd="0" presId="urn:microsoft.com/office/officeart/2005/8/layout/list1"/>
    <dgm:cxn modelId="{67FD169D-84FE-484F-AF21-153F686DEE6F}" type="presOf" srcId="{ECE6B0AA-F911-442E-B6ED-F87D3096F126}" destId="{C4714574-2500-4B1E-8CD7-C26EFAFD413D}" srcOrd="0" destOrd="0" presId="urn:microsoft.com/office/officeart/2005/8/layout/list1"/>
    <dgm:cxn modelId="{6B6C3037-5562-4AFB-B325-F3E1119C8A0F}" type="presParOf" srcId="{89455115-0999-4466-A1DF-A900625EE9DB}" destId="{79E1BF19-0231-4962-97A3-01980608A30C}" srcOrd="0" destOrd="0" presId="urn:microsoft.com/office/officeart/2005/8/layout/list1"/>
    <dgm:cxn modelId="{72B8BFED-60C7-48A9-A9CD-185DE3DBE80E}" type="presParOf" srcId="{79E1BF19-0231-4962-97A3-01980608A30C}" destId="{C4714574-2500-4B1E-8CD7-C26EFAFD413D}" srcOrd="0" destOrd="0" presId="urn:microsoft.com/office/officeart/2005/8/layout/list1"/>
    <dgm:cxn modelId="{C9E3E0F5-8896-433F-9332-5E9D45CD896D}" type="presParOf" srcId="{79E1BF19-0231-4962-97A3-01980608A30C}" destId="{D0FD56F6-1CE6-4607-93B0-544A74D92C2B}" srcOrd="1" destOrd="0" presId="urn:microsoft.com/office/officeart/2005/8/layout/list1"/>
    <dgm:cxn modelId="{689D3F71-D4EE-48B3-BF68-6F7FEA0314DF}" type="presParOf" srcId="{89455115-0999-4466-A1DF-A900625EE9DB}" destId="{64ACA2DA-666B-4520-85B8-FCA556BD2A66}" srcOrd="1" destOrd="0" presId="urn:microsoft.com/office/officeart/2005/8/layout/list1"/>
    <dgm:cxn modelId="{B95AA7BE-8CDF-49F8-B6B1-6FC262E4A38A}" type="presParOf" srcId="{89455115-0999-4466-A1DF-A900625EE9DB}" destId="{9DF942B3-FC03-4B5B-8B8C-1DCE77472C0A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2063F2D-8EC4-4DE2-BEE0-6BFB2AC533C6}" type="doc">
      <dgm:prSet loTypeId="urn:microsoft.com/office/officeart/2005/8/layout/vList2" loCatId="list" qsTypeId="urn:microsoft.com/office/officeart/2005/8/quickstyle/3d7" qsCatId="3D" csTypeId="urn:microsoft.com/office/officeart/2005/8/colors/accent1_2" csCatId="accent1"/>
      <dgm:spPr/>
      <dgm:t>
        <a:bodyPr/>
        <a:lstStyle/>
        <a:p>
          <a:pPr rtl="1"/>
          <a:endParaRPr lang="ar-EG"/>
        </a:p>
      </dgm:t>
    </dgm:pt>
    <dgm:pt modelId="{8D1F56DC-20E3-4C81-9FB9-6104D6D4B1F2}">
      <dgm:prSet/>
      <dgm:spPr/>
      <dgm:t>
        <a:bodyPr/>
        <a:lstStyle/>
        <a:p>
          <a:pPr rtl="0"/>
          <a:r>
            <a:rPr lang="ar-EG" dirty="0" smtClean="0">
              <a:solidFill>
                <a:srgbClr val="FF0000"/>
              </a:solidFill>
            </a:rPr>
            <a:t>حركة القفلة الدينية كما في الشكل التالي:</a:t>
          </a:r>
          <a:endParaRPr lang="ar-EG" dirty="0">
            <a:solidFill>
              <a:srgbClr val="FF0000"/>
            </a:solidFill>
          </a:endParaRPr>
        </a:p>
      </dgm:t>
    </dgm:pt>
    <dgm:pt modelId="{29C674B7-BA2A-4879-BBD3-6E245691144A}" type="parTrans" cxnId="{57B9D15D-BE72-4646-BFBF-F694103E4643}">
      <dgm:prSet/>
      <dgm:spPr/>
      <dgm:t>
        <a:bodyPr/>
        <a:lstStyle/>
        <a:p>
          <a:pPr rtl="1"/>
          <a:endParaRPr lang="ar-EG"/>
        </a:p>
      </dgm:t>
    </dgm:pt>
    <dgm:pt modelId="{577E92C2-A800-408B-BBC0-7B13457F972C}" type="sibTrans" cxnId="{57B9D15D-BE72-4646-BFBF-F694103E4643}">
      <dgm:prSet/>
      <dgm:spPr/>
      <dgm:t>
        <a:bodyPr/>
        <a:lstStyle/>
        <a:p>
          <a:pPr rtl="1"/>
          <a:endParaRPr lang="ar-EG"/>
        </a:p>
      </dgm:t>
    </dgm:pt>
    <dgm:pt modelId="{05898BB4-9E3F-4E26-8DE6-37785CCF67AD}" type="pres">
      <dgm:prSet presAssocID="{12063F2D-8EC4-4DE2-BEE0-6BFB2AC533C6}" presName="linear" presStyleCnt="0">
        <dgm:presLayoutVars>
          <dgm:animLvl val="lvl"/>
          <dgm:resizeHandles val="exact"/>
        </dgm:presLayoutVars>
      </dgm:prSet>
      <dgm:spPr/>
    </dgm:pt>
    <dgm:pt modelId="{23D0F7A0-1AFF-4A1C-9F82-C9EFED1AA4F4}" type="pres">
      <dgm:prSet presAssocID="{8D1F56DC-20E3-4C81-9FB9-6104D6D4B1F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7B9D15D-BE72-4646-BFBF-F694103E4643}" srcId="{12063F2D-8EC4-4DE2-BEE0-6BFB2AC533C6}" destId="{8D1F56DC-20E3-4C81-9FB9-6104D6D4B1F2}" srcOrd="0" destOrd="0" parTransId="{29C674B7-BA2A-4879-BBD3-6E245691144A}" sibTransId="{577E92C2-A800-408B-BBC0-7B13457F972C}"/>
    <dgm:cxn modelId="{73C5EE0C-56A8-4D50-9CA4-A6A11C5285DD}" type="presOf" srcId="{12063F2D-8EC4-4DE2-BEE0-6BFB2AC533C6}" destId="{05898BB4-9E3F-4E26-8DE6-37785CCF67AD}" srcOrd="0" destOrd="0" presId="urn:microsoft.com/office/officeart/2005/8/layout/vList2"/>
    <dgm:cxn modelId="{DBC33930-996F-4FCF-AED3-3DC423832535}" type="presOf" srcId="{8D1F56DC-20E3-4C81-9FB9-6104D6D4B1F2}" destId="{23D0F7A0-1AFF-4A1C-9F82-C9EFED1AA4F4}" srcOrd="0" destOrd="0" presId="urn:microsoft.com/office/officeart/2005/8/layout/vList2"/>
    <dgm:cxn modelId="{1699DF86-78E7-4FDB-A92A-034676330170}" type="presParOf" srcId="{05898BB4-9E3F-4E26-8DE6-37785CCF67AD}" destId="{23D0F7A0-1AFF-4A1C-9F82-C9EFED1AA4F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520F687-D2B4-420A-96CD-70A6E09A2111}" type="doc">
      <dgm:prSet loTypeId="urn:microsoft.com/office/officeart/2005/8/layout/vList2" loCatId="list" qsTypeId="urn:microsoft.com/office/officeart/2005/8/quickstyle/3d2" qsCatId="3D" csTypeId="urn:microsoft.com/office/officeart/2005/8/colors/accent3_2" csCatId="accent3" phldr="1"/>
      <dgm:spPr/>
      <dgm:t>
        <a:bodyPr/>
        <a:lstStyle/>
        <a:p>
          <a:pPr rtl="1"/>
          <a:endParaRPr lang="ar-EG"/>
        </a:p>
      </dgm:t>
    </dgm:pt>
    <dgm:pt modelId="{AD06ACBA-3300-4B7C-A026-C54A5AD772C7}">
      <dgm:prSet/>
      <dgm:spPr/>
      <dgm:t>
        <a:bodyPr/>
        <a:lstStyle/>
        <a:p>
          <a:pPr rtl="1"/>
          <a:r>
            <a:rPr lang="ar-EG" b="1" smtClean="0"/>
            <a:t>بنهايه المحاضره يمكنكم الرجوع للكتاب</a:t>
          </a:r>
          <a:endParaRPr lang="ar-EG" dirty="0"/>
        </a:p>
      </dgm:t>
    </dgm:pt>
    <dgm:pt modelId="{84F2A425-9CCD-4FE1-8D3B-DA3A2016ACD9}" type="parTrans" cxnId="{A3E04EBC-AB1E-4E12-BAF5-C558592DF473}">
      <dgm:prSet/>
      <dgm:spPr/>
      <dgm:t>
        <a:bodyPr/>
        <a:lstStyle/>
        <a:p>
          <a:pPr rtl="1"/>
          <a:endParaRPr lang="ar-EG"/>
        </a:p>
      </dgm:t>
    </dgm:pt>
    <dgm:pt modelId="{558B2147-C4D7-4469-9F38-FF7D8587577B}" type="sibTrans" cxnId="{A3E04EBC-AB1E-4E12-BAF5-C558592DF473}">
      <dgm:prSet/>
      <dgm:spPr/>
      <dgm:t>
        <a:bodyPr/>
        <a:lstStyle/>
        <a:p>
          <a:pPr rtl="1"/>
          <a:endParaRPr lang="ar-EG"/>
        </a:p>
      </dgm:t>
    </dgm:pt>
    <dgm:pt modelId="{303D46B2-5F6B-4374-AB04-A29B6134E382}" type="pres">
      <dgm:prSet presAssocID="{7520F687-D2B4-420A-96CD-70A6E09A21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D76000D4-85D1-4B50-81CA-2727B65E8065}" type="pres">
      <dgm:prSet presAssocID="{AD06ACBA-3300-4B7C-A026-C54A5AD772C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83754C7D-A007-4786-8EEC-CC7E587BBA62}" type="presOf" srcId="{AD06ACBA-3300-4B7C-A026-C54A5AD772C7}" destId="{D76000D4-85D1-4B50-81CA-2727B65E8065}" srcOrd="0" destOrd="0" presId="urn:microsoft.com/office/officeart/2005/8/layout/vList2"/>
    <dgm:cxn modelId="{A3E04EBC-AB1E-4E12-BAF5-C558592DF473}" srcId="{7520F687-D2B4-420A-96CD-70A6E09A2111}" destId="{AD06ACBA-3300-4B7C-A026-C54A5AD772C7}" srcOrd="0" destOrd="0" parTransId="{84F2A425-9CCD-4FE1-8D3B-DA3A2016ACD9}" sibTransId="{558B2147-C4D7-4469-9F38-FF7D8587577B}"/>
    <dgm:cxn modelId="{385CDED0-5B3F-4CDE-B530-53BBA449B26D}" type="presOf" srcId="{7520F687-D2B4-420A-96CD-70A6E09A2111}" destId="{303D46B2-5F6B-4374-AB04-A29B6134E382}" srcOrd="0" destOrd="0" presId="urn:microsoft.com/office/officeart/2005/8/layout/vList2"/>
    <dgm:cxn modelId="{2540CBB9-24C7-425F-B2E6-96197DFE2862}" type="presParOf" srcId="{303D46B2-5F6B-4374-AB04-A29B6134E382}" destId="{D76000D4-85D1-4B50-81CA-2727B65E806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A0EAC01-31C9-4835-AE1A-042E16CCCA67}" type="doc">
      <dgm:prSet loTypeId="urn:microsoft.com/office/officeart/2005/8/layout/vProcess5" loCatId="process" qsTypeId="urn:microsoft.com/office/officeart/2005/8/quickstyle/3d9" qsCatId="3D" csTypeId="urn:microsoft.com/office/officeart/2005/8/colors/accent2_2" csCatId="accent2" phldr="1"/>
      <dgm:spPr/>
      <dgm:t>
        <a:bodyPr/>
        <a:lstStyle/>
        <a:p>
          <a:pPr rtl="1"/>
          <a:endParaRPr lang="ar-EG"/>
        </a:p>
      </dgm:t>
    </dgm:pt>
    <dgm:pt modelId="{CAFBEDD3-8D9F-41FC-AA2B-0D114354854A}">
      <dgm:prSet custT="1"/>
      <dgm:spPr/>
      <dgm:t>
        <a:bodyPr/>
        <a:lstStyle/>
        <a:p>
          <a:pPr rtl="1"/>
          <a:r>
            <a:rPr lang="ar-EG" sz="4400" b="1" dirty="0" smtClean="0"/>
            <a:t>مع تمنياتي لكم بالنجاح والتوفيق</a:t>
          </a:r>
          <a:endParaRPr lang="ar-EG" sz="4400" dirty="0"/>
        </a:p>
      </dgm:t>
    </dgm:pt>
    <dgm:pt modelId="{321A6E42-9E6D-463B-B306-83B7626FB74E}" type="parTrans" cxnId="{D8763C8C-99EE-4C4A-AE59-1340448FC842}">
      <dgm:prSet/>
      <dgm:spPr/>
      <dgm:t>
        <a:bodyPr/>
        <a:lstStyle/>
        <a:p>
          <a:pPr rtl="1"/>
          <a:endParaRPr lang="ar-EG"/>
        </a:p>
      </dgm:t>
    </dgm:pt>
    <dgm:pt modelId="{5DE9F804-67E5-4E3C-A9C7-5E4B8B23ABAA}" type="sibTrans" cxnId="{D8763C8C-99EE-4C4A-AE59-1340448FC842}">
      <dgm:prSet/>
      <dgm:spPr/>
      <dgm:t>
        <a:bodyPr/>
        <a:lstStyle/>
        <a:p>
          <a:pPr rtl="1"/>
          <a:endParaRPr lang="ar-EG"/>
        </a:p>
      </dgm:t>
    </dgm:pt>
    <dgm:pt modelId="{656117B1-042C-482E-A694-76ED030E6D02}">
      <dgm:prSet custT="1"/>
      <dgm:spPr>
        <a:solidFill>
          <a:srgbClr val="00B050"/>
        </a:solidFill>
      </dgm:spPr>
      <dgm:t>
        <a:bodyPr/>
        <a:lstStyle/>
        <a:p>
          <a:pPr rtl="1"/>
          <a:r>
            <a:rPr lang="ar-EG" sz="2800" b="1" dirty="0" smtClean="0">
              <a:latin typeface="ae_AlMateen" panose="02060803050605020204" pitchFamily="18" charset="-78"/>
              <a:cs typeface="ae_AlMateen" panose="02060803050605020204" pitchFamily="18" charset="-78"/>
            </a:rPr>
            <a:t>د نجلاء عبد الغفار محمد</a:t>
          </a:r>
          <a:endParaRPr lang="ar-EG" sz="2800" dirty="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3433B2D4-7147-40F5-9F33-86620E34583A}" type="parTrans" cxnId="{34319597-726C-4F38-A2C2-39F1B5D6CEB7}">
      <dgm:prSet/>
      <dgm:spPr/>
      <dgm:t>
        <a:bodyPr/>
        <a:lstStyle/>
        <a:p>
          <a:pPr rtl="1"/>
          <a:endParaRPr lang="ar-EG"/>
        </a:p>
      </dgm:t>
    </dgm:pt>
    <dgm:pt modelId="{4E4467AB-6598-4FD7-AEC5-C3F12D9D21E4}" type="sibTrans" cxnId="{34319597-726C-4F38-A2C2-39F1B5D6CEB7}">
      <dgm:prSet/>
      <dgm:spPr/>
      <dgm:t>
        <a:bodyPr/>
        <a:lstStyle/>
        <a:p>
          <a:pPr rtl="1"/>
          <a:endParaRPr lang="ar-EG"/>
        </a:p>
      </dgm:t>
    </dgm:pt>
    <dgm:pt modelId="{9E69A843-45AC-48F4-81B7-9881F5BEFFCA}" type="pres">
      <dgm:prSet presAssocID="{DA0EAC01-31C9-4835-AE1A-042E16CCCA6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E4573A60-6E27-4644-804B-376FD308E5EF}" type="pres">
      <dgm:prSet presAssocID="{DA0EAC01-31C9-4835-AE1A-042E16CCCA67}" presName="dummyMaxCanvas" presStyleCnt="0">
        <dgm:presLayoutVars/>
      </dgm:prSet>
      <dgm:spPr/>
      <dgm:t>
        <a:bodyPr/>
        <a:lstStyle/>
        <a:p>
          <a:pPr rtl="1"/>
          <a:endParaRPr lang="ar-EG"/>
        </a:p>
      </dgm:t>
    </dgm:pt>
    <dgm:pt modelId="{869CF050-1C2E-4A78-8EEF-D8E40C4968F1}" type="pres">
      <dgm:prSet presAssocID="{DA0EAC01-31C9-4835-AE1A-042E16CCCA67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0944E1A-13DF-4DA7-8C62-E24F7F2C9141}" type="pres">
      <dgm:prSet presAssocID="{DA0EAC01-31C9-4835-AE1A-042E16CCCA67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AE2B91C1-7EEF-4748-A20E-A45D1E147D19}" type="pres">
      <dgm:prSet presAssocID="{DA0EAC01-31C9-4835-AE1A-042E16CCCA67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CE2129B-1406-43DD-97F5-F5F3507E112F}" type="pres">
      <dgm:prSet presAssocID="{DA0EAC01-31C9-4835-AE1A-042E16CCCA67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13A1D144-A314-411F-AD0E-21F6B38AFBA5}" type="pres">
      <dgm:prSet presAssocID="{DA0EAC01-31C9-4835-AE1A-042E16CCCA67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AB60DC43-EE6A-409F-822C-574C17A52864}" type="presOf" srcId="{CAFBEDD3-8D9F-41FC-AA2B-0D114354854A}" destId="{BCE2129B-1406-43DD-97F5-F5F3507E112F}" srcOrd="1" destOrd="0" presId="urn:microsoft.com/office/officeart/2005/8/layout/vProcess5"/>
    <dgm:cxn modelId="{D8763C8C-99EE-4C4A-AE59-1340448FC842}" srcId="{DA0EAC01-31C9-4835-AE1A-042E16CCCA67}" destId="{CAFBEDD3-8D9F-41FC-AA2B-0D114354854A}" srcOrd="0" destOrd="0" parTransId="{321A6E42-9E6D-463B-B306-83B7626FB74E}" sibTransId="{5DE9F804-67E5-4E3C-A9C7-5E4B8B23ABAA}"/>
    <dgm:cxn modelId="{0E1E2D2C-5231-4A86-B15B-E4199FF22972}" type="presOf" srcId="{CAFBEDD3-8D9F-41FC-AA2B-0D114354854A}" destId="{869CF050-1C2E-4A78-8EEF-D8E40C4968F1}" srcOrd="0" destOrd="0" presId="urn:microsoft.com/office/officeart/2005/8/layout/vProcess5"/>
    <dgm:cxn modelId="{9DB4AE1A-BBA0-447A-A4B7-FB993A260CCE}" type="presOf" srcId="{5DE9F804-67E5-4E3C-A9C7-5E4B8B23ABAA}" destId="{AE2B91C1-7EEF-4748-A20E-A45D1E147D19}" srcOrd="0" destOrd="0" presId="urn:microsoft.com/office/officeart/2005/8/layout/vProcess5"/>
    <dgm:cxn modelId="{34319597-726C-4F38-A2C2-39F1B5D6CEB7}" srcId="{DA0EAC01-31C9-4835-AE1A-042E16CCCA67}" destId="{656117B1-042C-482E-A694-76ED030E6D02}" srcOrd="1" destOrd="0" parTransId="{3433B2D4-7147-40F5-9F33-86620E34583A}" sibTransId="{4E4467AB-6598-4FD7-AEC5-C3F12D9D21E4}"/>
    <dgm:cxn modelId="{6B4FE76D-50FC-427B-8490-E6D24AF0C146}" type="presOf" srcId="{656117B1-042C-482E-A694-76ED030E6D02}" destId="{13A1D144-A314-411F-AD0E-21F6B38AFBA5}" srcOrd="1" destOrd="0" presId="urn:microsoft.com/office/officeart/2005/8/layout/vProcess5"/>
    <dgm:cxn modelId="{742A23FD-2E5C-4930-84D1-1CD73D6C316E}" type="presOf" srcId="{DA0EAC01-31C9-4835-AE1A-042E16CCCA67}" destId="{9E69A843-45AC-48F4-81B7-9881F5BEFFCA}" srcOrd="0" destOrd="0" presId="urn:microsoft.com/office/officeart/2005/8/layout/vProcess5"/>
    <dgm:cxn modelId="{CFAFE260-03D0-431A-9200-6D2316A69CAB}" type="presOf" srcId="{656117B1-042C-482E-A694-76ED030E6D02}" destId="{D0944E1A-13DF-4DA7-8C62-E24F7F2C9141}" srcOrd="0" destOrd="0" presId="urn:microsoft.com/office/officeart/2005/8/layout/vProcess5"/>
    <dgm:cxn modelId="{CBB72BFF-D16F-4498-935A-1F2248A58A27}" type="presParOf" srcId="{9E69A843-45AC-48F4-81B7-9881F5BEFFCA}" destId="{E4573A60-6E27-4644-804B-376FD308E5EF}" srcOrd="0" destOrd="0" presId="urn:microsoft.com/office/officeart/2005/8/layout/vProcess5"/>
    <dgm:cxn modelId="{CB533B7F-28BF-4F8F-8784-1BFAFBE5BC32}" type="presParOf" srcId="{9E69A843-45AC-48F4-81B7-9881F5BEFFCA}" destId="{869CF050-1C2E-4A78-8EEF-D8E40C4968F1}" srcOrd="1" destOrd="0" presId="urn:microsoft.com/office/officeart/2005/8/layout/vProcess5"/>
    <dgm:cxn modelId="{C76AD51B-9AB2-463F-9322-8C3063D014FB}" type="presParOf" srcId="{9E69A843-45AC-48F4-81B7-9881F5BEFFCA}" destId="{D0944E1A-13DF-4DA7-8C62-E24F7F2C9141}" srcOrd="2" destOrd="0" presId="urn:microsoft.com/office/officeart/2005/8/layout/vProcess5"/>
    <dgm:cxn modelId="{1985E047-2C22-42E1-B82C-3FD3FD9FD59B}" type="presParOf" srcId="{9E69A843-45AC-48F4-81B7-9881F5BEFFCA}" destId="{AE2B91C1-7EEF-4748-A20E-A45D1E147D19}" srcOrd="3" destOrd="0" presId="urn:microsoft.com/office/officeart/2005/8/layout/vProcess5"/>
    <dgm:cxn modelId="{6AC15162-553A-4F8D-8BE6-710FE72D71CE}" type="presParOf" srcId="{9E69A843-45AC-48F4-81B7-9881F5BEFFCA}" destId="{BCE2129B-1406-43DD-97F5-F5F3507E112F}" srcOrd="4" destOrd="0" presId="urn:microsoft.com/office/officeart/2005/8/layout/vProcess5"/>
    <dgm:cxn modelId="{522AFD00-E331-4325-A4E0-991FB5A21A77}" type="presParOf" srcId="{9E69A843-45AC-48F4-81B7-9881F5BEFFCA}" destId="{13A1D144-A314-411F-AD0E-21F6B38AFBA5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05E7E3-64FC-4E44-ADFB-E428EFE85F13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5E0FC371-7457-47F6-9579-C1CA532C8D05}">
      <dgm:prSet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rtl="1"/>
          <a:r>
            <a:rPr lang="ar-EG" sz="3600" b="1" cap="none" spc="0" dirty="0" smtClean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محاضرات </a:t>
          </a:r>
        </a:p>
        <a:p>
          <a:pPr rtl="1"/>
          <a:r>
            <a:rPr lang="ar-EG" sz="3600" b="1" cap="none" spc="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مقرر التربية الموسيقية</a:t>
          </a:r>
          <a:endParaRPr lang="ar-EG" sz="3600" b="1" cap="none" spc="0" dirty="0">
            <a:ln w="11430"/>
            <a:solidFill>
              <a:srgbClr val="FF0000"/>
            </a:soli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1BC620F8-B5AA-472D-9762-27E4538A0115}" type="parTrans" cxnId="{921B6671-EA69-4B78-B969-7F8F109C5181}">
      <dgm:prSet/>
      <dgm:spPr/>
      <dgm:t>
        <a:bodyPr/>
        <a:lstStyle/>
        <a:p>
          <a:pPr rtl="1"/>
          <a:endParaRPr lang="ar-EG"/>
        </a:p>
      </dgm:t>
    </dgm:pt>
    <dgm:pt modelId="{D085E8E6-B76B-44A4-9055-A03779672F6B}" type="sibTrans" cxnId="{921B6671-EA69-4B78-B969-7F8F109C5181}">
      <dgm:prSet/>
      <dgm:spPr/>
      <dgm:t>
        <a:bodyPr/>
        <a:lstStyle/>
        <a:p>
          <a:pPr rtl="1"/>
          <a:endParaRPr lang="ar-EG"/>
        </a:p>
      </dgm:t>
    </dgm:pt>
    <dgm:pt modelId="{5798A454-9D13-47C3-8DCC-B122BC261469}">
      <dgm:prSet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rtl="1"/>
          <a:r>
            <a:rPr lang="ar-EG" sz="2800" b="0" u="sng" cap="none" spc="0" dirty="0" smtClean="0">
              <a:ln w="11430"/>
              <a:solidFill>
                <a:srgbClr val="FF0000"/>
              </a:solidFill>
              <a:effectLst/>
            </a:rPr>
            <a:t>للفرقة الاولي</a:t>
          </a:r>
          <a:endParaRPr lang="ar-EG" sz="2800" b="0" u="sng" cap="none" spc="0" dirty="0">
            <a:ln w="11430"/>
            <a:solidFill>
              <a:srgbClr val="FF0000"/>
            </a:solidFill>
            <a:effectLst/>
          </a:endParaRPr>
        </a:p>
      </dgm:t>
    </dgm:pt>
    <dgm:pt modelId="{746943F7-2CAE-4E7B-A9CF-C797CF3A08B3}" type="parTrans" cxnId="{33BFE56F-881B-4AC4-A459-3E973AB8AFA9}">
      <dgm:prSet/>
      <dgm:spPr/>
      <dgm:t>
        <a:bodyPr/>
        <a:lstStyle/>
        <a:p>
          <a:pPr rtl="1"/>
          <a:endParaRPr lang="ar-EG"/>
        </a:p>
      </dgm:t>
    </dgm:pt>
    <dgm:pt modelId="{59174802-471F-41DD-BBFF-CBFAC8B35D1B}" type="sibTrans" cxnId="{33BFE56F-881B-4AC4-A459-3E973AB8AFA9}">
      <dgm:prSet/>
      <dgm:spPr/>
      <dgm:t>
        <a:bodyPr/>
        <a:lstStyle/>
        <a:p>
          <a:pPr rtl="1"/>
          <a:endParaRPr lang="ar-EG"/>
        </a:p>
      </dgm:t>
    </dgm:pt>
    <dgm:pt modelId="{C2F31A3E-D63B-43A0-98AF-E3951EDD4F28}">
      <dgm:prSet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marL="171450" indent="0" rtl="1"/>
          <a:r>
            <a:rPr lang="ar-EG" sz="2000" b="0" cap="none" spc="0" dirty="0" smtClean="0">
              <a:ln w="1905"/>
              <a:solidFill>
                <a:srgbClr val="FF0000"/>
              </a:solidFill>
              <a:effectLst/>
            </a:rPr>
            <a:t>شعبة </a:t>
          </a:r>
          <a:r>
            <a:rPr lang="ar-EG" sz="2000" b="0" cap="none" spc="0" dirty="0" smtClean="0">
              <a:ln w="1905"/>
              <a:solidFill>
                <a:srgbClr val="008000"/>
              </a:solidFill>
              <a:effectLst/>
            </a:rPr>
            <a:t>تعليم اساسي</a:t>
          </a:r>
          <a:endParaRPr lang="ar-EG" sz="2000" b="0" cap="none" spc="0" dirty="0">
            <a:ln w="1905"/>
            <a:solidFill>
              <a:srgbClr val="008000"/>
            </a:solidFill>
            <a:effectLst/>
          </a:endParaRPr>
        </a:p>
      </dgm:t>
    </dgm:pt>
    <dgm:pt modelId="{BA798FFA-97BA-497A-B122-7D0CE9969995}" type="parTrans" cxnId="{0C8929DB-DA88-45B7-BAB7-A99067002FFE}">
      <dgm:prSet/>
      <dgm:spPr/>
      <dgm:t>
        <a:bodyPr/>
        <a:lstStyle/>
        <a:p>
          <a:pPr rtl="1"/>
          <a:endParaRPr lang="ar-EG"/>
        </a:p>
      </dgm:t>
    </dgm:pt>
    <dgm:pt modelId="{DBB4AD11-15A7-4B84-8C08-D9767EA8CBBA}" type="sibTrans" cxnId="{0C8929DB-DA88-45B7-BAB7-A99067002FFE}">
      <dgm:prSet/>
      <dgm:spPr/>
      <dgm:t>
        <a:bodyPr/>
        <a:lstStyle/>
        <a:p>
          <a:pPr rtl="1"/>
          <a:endParaRPr lang="ar-EG"/>
        </a:p>
      </dgm:t>
    </dgm:pt>
    <dgm:pt modelId="{50D53526-EB3C-45BF-B3D4-F0709700BC5D}">
      <dgm:prSet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marL="534988" indent="-173038" rtl="1"/>
          <a:r>
            <a:rPr lang="ar-EG" sz="2000" b="0" cap="none" spc="0" dirty="0" smtClean="0">
              <a:ln w="1905"/>
              <a:solidFill>
                <a:srgbClr val="FF0000"/>
              </a:solidFill>
              <a:effectLst/>
            </a:rPr>
            <a:t>شعبة</a:t>
          </a:r>
          <a:r>
            <a:rPr lang="ar-EG" sz="2000" b="0" cap="none" spc="0" dirty="0" smtClean="0">
              <a:ln w="1905"/>
              <a:solidFill>
                <a:srgbClr val="0000FF"/>
              </a:solidFill>
              <a:effectLst/>
            </a:rPr>
            <a:t> رياض الاطفا</a:t>
          </a:r>
          <a:r>
            <a:rPr lang="ar-EG" sz="2000" b="1" cap="none" spc="0" dirty="0" smtClean="0">
              <a:ln w="1905"/>
              <a:solidFill>
                <a:srgbClr val="0000FF"/>
              </a:solidFill>
              <a:effectLst/>
            </a:rPr>
            <a:t>ل</a:t>
          </a:r>
          <a:endParaRPr lang="ar-EG" sz="2000" b="1" cap="none" spc="0" dirty="0">
            <a:ln w="1905"/>
            <a:solidFill>
              <a:srgbClr val="0000FF"/>
            </a:solidFill>
            <a:effectLst/>
          </a:endParaRPr>
        </a:p>
      </dgm:t>
    </dgm:pt>
    <dgm:pt modelId="{664E1B3E-0B3D-49F7-B410-5C65383196B6}" type="parTrans" cxnId="{C6DA73E7-58A2-4EF7-915E-A6BE071F8A63}">
      <dgm:prSet/>
      <dgm:spPr/>
      <dgm:t>
        <a:bodyPr/>
        <a:lstStyle/>
        <a:p>
          <a:pPr rtl="1"/>
          <a:endParaRPr lang="ar-EG"/>
        </a:p>
      </dgm:t>
    </dgm:pt>
    <dgm:pt modelId="{8C5676A8-65FD-4440-B947-DDDE834C5F02}" type="sibTrans" cxnId="{C6DA73E7-58A2-4EF7-915E-A6BE071F8A63}">
      <dgm:prSet/>
      <dgm:spPr/>
      <dgm:t>
        <a:bodyPr/>
        <a:lstStyle/>
        <a:p>
          <a:pPr rtl="1"/>
          <a:endParaRPr lang="ar-EG"/>
        </a:p>
      </dgm:t>
    </dgm:pt>
    <dgm:pt modelId="{6731A99F-8C2D-4967-93A5-319C18CD5C3A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pPr rtl="1"/>
          <a:r>
            <a:rPr lang="ar-EG" sz="2800" b="1" dirty="0" smtClean="0">
              <a:solidFill>
                <a:srgbClr val="0000FF"/>
              </a:solidFill>
            </a:rPr>
            <a:t>محاضرة </a:t>
          </a:r>
          <a:r>
            <a:rPr lang="ar-EG" sz="2800" b="1" dirty="0" err="1" smtClean="0">
              <a:solidFill>
                <a:srgbClr val="0000FF"/>
              </a:solidFill>
            </a:rPr>
            <a:t>القفلات</a:t>
          </a:r>
          <a:r>
            <a:rPr lang="ar-EG" sz="2800" b="1" dirty="0" smtClean="0">
              <a:solidFill>
                <a:srgbClr val="0000FF"/>
              </a:solidFill>
            </a:rPr>
            <a:t> الموسيقية</a:t>
          </a:r>
          <a:endParaRPr lang="ar-EG" sz="2800" b="1" dirty="0">
            <a:solidFill>
              <a:srgbClr val="0000FF"/>
            </a:solidFill>
          </a:endParaRPr>
        </a:p>
      </dgm:t>
    </dgm:pt>
    <dgm:pt modelId="{AB19F37D-C075-4B4A-BB47-2B32F8463633}" type="parTrans" cxnId="{B600213B-8F25-4F49-A69D-9848FFDECF35}">
      <dgm:prSet/>
      <dgm:spPr/>
      <dgm:t>
        <a:bodyPr/>
        <a:lstStyle/>
        <a:p>
          <a:pPr rtl="1"/>
          <a:endParaRPr lang="ar-EG"/>
        </a:p>
      </dgm:t>
    </dgm:pt>
    <dgm:pt modelId="{876016E2-6950-4967-84B5-70D988EE9305}" type="sibTrans" cxnId="{B600213B-8F25-4F49-A69D-9848FFDECF35}">
      <dgm:prSet/>
      <dgm:spPr/>
      <dgm:t>
        <a:bodyPr/>
        <a:lstStyle/>
        <a:p>
          <a:pPr rtl="1"/>
          <a:endParaRPr lang="ar-EG"/>
        </a:p>
      </dgm:t>
    </dgm:pt>
    <dgm:pt modelId="{97AF4F2B-56E4-4B73-BC03-33D356CB81F9}" type="pres">
      <dgm:prSet presAssocID="{E605E7E3-64FC-4E44-ADFB-E428EFE85F13}" presName="compositeShape" presStyleCnt="0">
        <dgm:presLayoutVars>
          <dgm:dir/>
          <dgm:resizeHandles/>
        </dgm:presLayoutVars>
      </dgm:prSet>
      <dgm:spPr/>
      <dgm:t>
        <a:bodyPr/>
        <a:lstStyle/>
        <a:p>
          <a:pPr rtl="1"/>
          <a:endParaRPr lang="ar-EG"/>
        </a:p>
      </dgm:t>
    </dgm:pt>
    <dgm:pt modelId="{6EA2916D-152A-4A93-A947-175278D53FCF}" type="pres">
      <dgm:prSet presAssocID="{E605E7E3-64FC-4E44-ADFB-E428EFE85F13}" presName="pyramid" presStyleLbl="node1" presStyleIdx="0" presStyleCnt="1"/>
      <dgm:spPr/>
      <dgm:t>
        <a:bodyPr/>
        <a:lstStyle/>
        <a:p>
          <a:pPr rtl="1"/>
          <a:endParaRPr lang="ar-EG"/>
        </a:p>
      </dgm:t>
    </dgm:pt>
    <dgm:pt modelId="{118E663F-53FA-4C2A-9D50-5ECB8F3792B3}" type="pres">
      <dgm:prSet presAssocID="{E605E7E3-64FC-4E44-ADFB-E428EFE85F13}" presName="theList" presStyleCnt="0"/>
      <dgm:spPr/>
      <dgm:t>
        <a:bodyPr/>
        <a:lstStyle/>
        <a:p>
          <a:pPr rtl="1"/>
          <a:endParaRPr lang="ar-EG"/>
        </a:p>
      </dgm:t>
    </dgm:pt>
    <dgm:pt modelId="{0523FC72-A9A2-4DC3-8711-399BAB75D52C}" type="pres">
      <dgm:prSet presAssocID="{5E0FC371-7457-47F6-9579-C1CA532C8D05}" presName="aNode" presStyleLbl="fgAcc1" presStyleIdx="0" presStyleCnt="3" custScaleX="133578" custScaleY="13927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7E4DCA69-18B1-4F01-A4EC-107F9B06A979}" type="pres">
      <dgm:prSet presAssocID="{5E0FC371-7457-47F6-9579-C1CA532C8D05}" presName="aSpace" presStyleCnt="0"/>
      <dgm:spPr/>
      <dgm:t>
        <a:bodyPr/>
        <a:lstStyle/>
        <a:p>
          <a:pPr rtl="1"/>
          <a:endParaRPr lang="ar-EG"/>
        </a:p>
      </dgm:t>
    </dgm:pt>
    <dgm:pt modelId="{4D81027C-5C90-4728-8044-7F489BBAEDB5}" type="pres">
      <dgm:prSet presAssocID="{6731A99F-8C2D-4967-93A5-319C18CD5C3A}" presName="aNode" presStyleLbl="fgAcc1" presStyleIdx="1" presStyleCnt="3" custScaleX="12099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79A2143A-AFA1-4BEB-95FF-718E8E5A1449}" type="pres">
      <dgm:prSet presAssocID="{6731A99F-8C2D-4967-93A5-319C18CD5C3A}" presName="aSpace" presStyleCnt="0"/>
      <dgm:spPr/>
      <dgm:t>
        <a:bodyPr/>
        <a:lstStyle/>
        <a:p>
          <a:pPr rtl="1"/>
          <a:endParaRPr lang="ar-EG"/>
        </a:p>
      </dgm:t>
    </dgm:pt>
    <dgm:pt modelId="{5107179F-EFB2-419C-866C-9361D82F6C8E}" type="pres">
      <dgm:prSet presAssocID="{5798A454-9D13-47C3-8DCC-B122BC261469}" presName="aNode" presStyleLbl="fgAcc1" presStyleIdx="2" presStyleCnt="3" custScaleX="120292" custScaleY="163559" custLinFactNeighborX="-1741" custLinFactNeighborY="5505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5F2ECC65-B7AD-4F19-82A8-574DAA42E41F}" type="pres">
      <dgm:prSet presAssocID="{5798A454-9D13-47C3-8DCC-B122BC261469}" presName="aSpace" presStyleCnt="0"/>
      <dgm:spPr/>
      <dgm:t>
        <a:bodyPr/>
        <a:lstStyle/>
        <a:p>
          <a:pPr rtl="1"/>
          <a:endParaRPr lang="ar-EG"/>
        </a:p>
      </dgm:t>
    </dgm:pt>
  </dgm:ptLst>
  <dgm:cxnLst>
    <dgm:cxn modelId="{33BFE56F-881B-4AC4-A459-3E973AB8AFA9}" srcId="{E605E7E3-64FC-4E44-ADFB-E428EFE85F13}" destId="{5798A454-9D13-47C3-8DCC-B122BC261469}" srcOrd="2" destOrd="0" parTransId="{746943F7-2CAE-4E7B-A9CF-C797CF3A08B3}" sibTransId="{59174802-471F-41DD-BBFF-CBFAC8B35D1B}"/>
    <dgm:cxn modelId="{921B6671-EA69-4B78-B969-7F8F109C5181}" srcId="{E605E7E3-64FC-4E44-ADFB-E428EFE85F13}" destId="{5E0FC371-7457-47F6-9579-C1CA532C8D05}" srcOrd="0" destOrd="0" parTransId="{1BC620F8-B5AA-472D-9762-27E4538A0115}" sibTransId="{D085E8E6-B76B-44A4-9055-A03779672F6B}"/>
    <dgm:cxn modelId="{0F99D11F-D701-4D8C-93F0-7315645780BD}" type="presOf" srcId="{50D53526-EB3C-45BF-B3D4-F0709700BC5D}" destId="{5107179F-EFB2-419C-866C-9361D82F6C8E}" srcOrd="0" destOrd="2" presId="urn:microsoft.com/office/officeart/2005/8/layout/pyramid2"/>
    <dgm:cxn modelId="{C6DA73E7-58A2-4EF7-915E-A6BE071F8A63}" srcId="{5798A454-9D13-47C3-8DCC-B122BC261469}" destId="{50D53526-EB3C-45BF-B3D4-F0709700BC5D}" srcOrd="1" destOrd="0" parTransId="{664E1B3E-0B3D-49F7-B410-5C65383196B6}" sibTransId="{8C5676A8-65FD-4440-B947-DDDE834C5F02}"/>
    <dgm:cxn modelId="{B7D25AB8-A229-43AD-A410-907C7D836608}" type="presOf" srcId="{5E0FC371-7457-47F6-9579-C1CA532C8D05}" destId="{0523FC72-A9A2-4DC3-8711-399BAB75D52C}" srcOrd="0" destOrd="0" presId="urn:microsoft.com/office/officeart/2005/8/layout/pyramid2"/>
    <dgm:cxn modelId="{B68C0C56-B82C-4555-8D08-2AE60B264F69}" type="presOf" srcId="{C2F31A3E-D63B-43A0-98AF-E3951EDD4F28}" destId="{5107179F-EFB2-419C-866C-9361D82F6C8E}" srcOrd="0" destOrd="1" presId="urn:microsoft.com/office/officeart/2005/8/layout/pyramid2"/>
    <dgm:cxn modelId="{EFC0B925-1892-4E2D-9FD4-B86E9B13FB62}" type="presOf" srcId="{6731A99F-8C2D-4967-93A5-319C18CD5C3A}" destId="{4D81027C-5C90-4728-8044-7F489BBAEDB5}" srcOrd="0" destOrd="0" presId="urn:microsoft.com/office/officeart/2005/8/layout/pyramid2"/>
    <dgm:cxn modelId="{0C8929DB-DA88-45B7-BAB7-A99067002FFE}" srcId="{5798A454-9D13-47C3-8DCC-B122BC261469}" destId="{C2F31A3E-D63B-43A0-98AF-E3951EDD4F28}" srcOrd="0" destOrd="0" parTransId="{BA798FFA-97BA-497A-B122-7D0CE9969995}" sibTransId="{DBB4AD11-15A7-4B84-8C08-D9767EA8CBBA}"/>
    <dgm:cxn modelId="{DBE81CB9-A93D-40A6-95A8-1F4D453811DC}" type="presOf" srcId="{5798A454-9D13-47C3-8DCC-B122BC261469}" destId="{5107179F-EFB2-419C-866C-9361D82F6C8E}" srcOrd="0" destOrd="0" presId="urn:microsoft.com/office/officeart/2005/8/layout/pyramid2"/>
    <dgm:cxn modelId="{2BC6B9AF-3090-407A-9F76-D002F89A17A4}" type="presOf" srcId="{E605E7E3-64FC-4E44-ADFB-E428EFE85F13}" destId="{97AF4F2B-56E4-4B73-BC03-33D356CB81F9}" srcOrd="0" destOrd="0" presId="urn:microsoft.com/office/officeart/2005/8/layout/pyramid2"/>
    <dgm:cxn modelId="{B600213B-8F25-4F49-A69D-9848FFDECF35}" srcId="{E605E7E3-64FC-4E44-ADFB-E428EFE85F13}" destId="{6731A99F-8C2D-4967-93A5-319C18CD5C3A}" srcOrd="1" destOrd="0" parTransId="{AB19F37D-C075-4B4A-BB47-2B32F8463633}" sibTransId="{876016E2-6950-4967-84B5-70D988EE9305}"/>
    <dgm:cxn modelId="{E1BA32FA-2284-40F0-A4B2-903F1783608D}" type="presParOf" srcId="{97AF4F2B-56E4-4B73-BC03-33D356CB81F9}" destId="{6EA2916D-152A-4A93-A947-175278D53FCF}" srcOrd="0" destOrd="0" presId="urn:microsoft.com/office/officeart/2005/8/layout/pyramid2"/>
    <dgm:cxn modelId="{FCB7423B-AF2E-42A4-8033-857B8BAF383E}" type="presParOf" srcId="{97AF4F2B-56E4-4B73-BC03-33D356CB81F9}" destId="{118E663F-53FA-4C2A-9D50-5ECB8F3792B3}" srcOrd="1" destOrd="0" presId="urn:microsoft.com/office/officeart/2005/8/layout/pyramid2"/>
    <dgm:cxn modelId="{21E24571-B227-4FBE-9C2D-4FA25FA4F485}" type="presParOf" srcId="{118E663F-53FA-4C2A-9D50-5ECB8F3792B3}" destId="{0523FC72-A9A2-4DC3-8711-399BAB75D52C}" srcOrd="0" destOrd="0" presId="urn:microsoft.com/office/officeart/2005/8/layout/pyramid2"/>
    <dgm:cxn modelId="{D24F3ECA-F6A5-4054-AFBA-B3C3C4E4AB88}" type="presParOf" srcId="{118E663F-53FA-4C2A-9D50-5ECB8F3792B3}" destId="{7E4DCA69-18B1-4F01-A4EC-107F9B06A979}" srcOrd="1" destOrd="0" presId="urn:microsoft.com/office/officeart/2005/8/layout/pyramid2"/>
    <dgm:cxn modelId="{653B1940-A202-4337-B696-8955F2D55FB0}" type="presParOf" srcId="{118E663F-53FA-4C2A-9D50-5ECB8F3792B3}" destId="{4D81027C-5C90-4728-8044-7F489BBAEDB5}" srcOrd="2" destOrd="0" presId="urn:microsoft.com/office/officeart/2005/8/layout/pyramid2"/>
    <dgm:cxn modelId="{6257218C-9E97-4C59-A391-FEC8262A1E17}" type="presParOf" srcId="{118E663F-53FA-4C2A-9D50-5ECB8F3792B3}" destId="{79A2143A-AFA1-4BEB-95FF-718E8E5A1449}" srcOrd="3" destOrd="0" presId="urn:microsoft.com/office/officeart/2005/8/layout/pyramid2"/>
    <dgm:cxn modelId="{353A64D0-30F1-41F2-8308-454504A28A9A}" type="presParOf" srcId="{118E663F-53FA-4C2A-9D50-5ECB8F3792B3}" destId="{5107179F-EFB2-419C-866C-9361D82F6C8E}" srcOrd="4" destOrd="0" presId="urn:microsoft.com/office/officeart/2005/8/layout/pyramid2"/>
    <dgm:cxn modelId="{036F2EF4-8CA9-4331-BAC6-1C9F2D0A45A0}" type="presParOf" srcId="{118E663F-53FA-4C2A-9D50-5ECB8F3792B3}" destId="{5F2ECC65-B7AD-4F19-82A8-574DAA42E41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C441F0-8257-4490-8914-5892A9D298E7}" type="doc">
      <dgm:prSet loTypeId="urn:microsoft.com/office/officeart/2005/8/layout/vList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EG"/>
        </a:p>
      </dgm:t>
    </dgm:pt>
    <dgm:pt modelId="{72377371-4F07-494C-A3EC-264BE828D972}">
      <dgm:prSet/>
      <dgm:spPr/>
      <dgm:t>
        <a:bodyPr/>
        <a:lstStyle/>
        <a:p>
          <a:pPr algn="ctr" rtl="1"/>
          <a:r>
            <a:rPr lang="ar-EG" dirty="0" smtClean="0"/>
            <a:t>محاضرة </a:t>
          </a:r>
          <a:r>
            <a:rPr lang="ar-EG" dirty="0" err="1" smtClean="0"/>
            <a:t>القفلات</a:t>
          </a:r>
          <a:r>
            <a:rPr lang="ar-EG" dirty="0" smtClean="0"/>
            <a:t> الموسيقية</a:t>
          </a:r>
          <a:endParaRPr lang="ar-EG" dirty="0"/>
        </a:p>
      </dgm:t>
    </dgm:pt>
    <dgm:pt modelId="{F374A990-9B7A-467E-8B48-BD7C0C6D304F}" type="parTrans" cxnId="{60E33C7C-A9C4-4577-BCE8-5458078DE98F}">
      <dgm:prSet/>
      <dgm:spPr/>
      <dgm:t>
        <a:bodyPr/>
        <a:lstStyle/>
        <a:p>
          <a:pPr rtl="1"/>
          <a:endParaRPr lang="ar-EG"/>
        </a:p>
      </dgm:t>
    </dgm:pt>
    <dgm:pt modelId="{A22F7582-40EB-415A-87C9-D3B389287A2B}" type="sibTrans" cxnId="{60E33C7C-A9C4-4577-BCE8-5458078DE98F}">
      <dgm:prSet/>
      <dgm:spPr/>
      <dgm:t>
        <a:bodyPr/>
        <a:lstStyle/>
        <a:p>
          <a:pPr rtl="1"/>
          <a:endParaRPr lang="ar-EG"/>
        </a:p>
      </dgm:t>
    </dgm:pt>
    <dgm:pt modelId="{38A139EC-4C75-47D4-A199-B5B41562A66D}" type="pres">
      <dgm:prSet presAssocID="{45C441F0-8257-4490-8914-5892A9D298E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70C2A6EB-5D9A-4346-9B83-51A51BF7E771}" type="pres">
      <dgm:prSet presAssocID="{72377371-4F07-494C-A3EC-264BE828D97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6904E181-72C0-4F78-BCD6-C96E7026AD4F}" type="presOf" srcId="{45C441F0-8257-4490-8914-5892A9D298E7}" destId="{38A139EC-4C75-47D4-A199-B5B41562A66D}" srcOrd="0" destOrd="0" presId="urn:microsoft.com/office/officeart/2005/8/layout/vList2"/>
    <dgm:cxn modelId="{60E33C7C-A9C4-4577-BCE8-5458078DE98F}" srcId="{45C441F0-8257-4490-8914-5892A9D298E7}" destId="{72377371-4F07-494C-A3EC-264BE828D972}" srcOrd="0" destOrd="0" parTransId="{F374A990-9B7A-467E-8B48-BD7C0C6D304F}" sibTransId="{A22F7582-40EB-415A-87C9-D3B389287A2B}"/>
    <dgm:cxn modelId="{614FBE53-0A1C-4D4C-9703-FC4491F759B7}" type="presOf" srcId="{72377371-4F07-494C-A3EC-264BE828D972}" destId="{70C2A6EB-5D9A-4346-9B83-51A51BF7E771}" srcOrd="0" destOrd="0" presId="urn:microsoft.com/office/officeart/2005/8/layout/vList2"/>
    <dgm:cxn modelId="{6E3F8990-6117-47B2-9A6B-6551C18C0B78}" type="presParOf" srcId="{38A139EC-4C75-47D4-A199-B5B41562A66D}" destId="{70C2A6EB-5D9A-4346-9B83-51A51BF7E77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FE974A-E8A2-4A13-9286-D84F06A83338}" type="doc">
      <dgm:prSet loTypeId="urn:microsoft.com/office/officeart/2005/8/layout/orgChart1" loCatId="hierarchy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pPr rtl="1"/>
          <a:endParaRPr lang="ar-EG"/>
        </a:p>
      </dgm:t>
    </dgm:pt>
    <dgm:pt modelId="{483A5CA9-7908-4951-97E1-C59E33C3EDA2}">
      <dgm:prSet custT="1"/>
      <dgm:spPr/>
      <dgm:t>
        <a:bodyPr/>
        <a:lstStyle/>
        <a:p>
          <a:pPr rtl="1"/>
          <a:r>
            <a:rPr lang="ar-EG" sz="3600" u="none" dirty="0" smtClean="0"/>
            <a:t>سوف نقوم بدراسة </a:t>
          </a:r>
          <a:r>
            <a:rPr lang="ar-EG" sz="3600" u="none" dirty="0" err="1" smtClean="0"/>
            <a:t>القفلات</a:t>
          </a:r>
          <a:r>
            <a:rPr lang="ar-EG" sz="3600" u="none" dirty="0" smtClean="0"/>
            <a:t> الموسيقية من حيث :</a:t>
          </a:r>
          <a:endParaRPr lang="ar-EG" sz="3600" u="none" dirty="0"/>
        </a:p>
      </dgm:t>
    </dgm:pt>
    <dgm:pt modelId="{70A34752-504F-4E89-9F4B-8F5A6E95662D}" type="parTrans" cxnId="{5DF8540B-47A5-44F5-950A-DF61ED81B513}">
      <dgm:prSet/>
      <dgm:spPr/>
      <dgm:t>
        <a:bodyPr/>
        <a:lstStyle/>
        <a:p>
          <a:pPr rtl="1"/>
          <a:endParaRPr lang="ar-EG"/>
        </a:p>
      </dgm:t>
    </dgm:pt>
    <dgm:pt modelId="{DC367D42-7B36-4B7D-A3D0-19B4D9DD9F04}" type="sibTrans" cxnId="{5DF8540B-47A5-44F5-950A-DF61ED81B513}">
      <dgm:prSet/>
      <dgm:spPr/>
      <dgm:t>
        <a:bodyPr/>
        <a:lstStyle/>
        <a:p>
          <a:pPr rtl="1"/>
          <a:endParaRPr lang="ar-EG"/>
        </a:p>
      </dgm:t>
    </dgm:pt>
    <dgm:pt modelId="{C21C3541-E2CA-4CB2-A8F2-3CE7812EA21E}">
      <dgm:prSet custT="1"/>
      <dgm:spPr/>
      <dgm:t>
        <a:bodyPr/>
        <a:lstStyle/>
        <a:p>
          <a:pPr rtl="1"/>
          <a:r>
            <a:rPr lang="ar-EG" sz="2000" smtClean="0"/>
            <a:t>تعريف القفلة</a:t>
          </a:r>
          <a:endParaRPr lang="ar-EG" sz="2000" dirty="0"/>
        </a:p>
      </dgm:t>
    </dgm:pt>
    <dgm:pt modelId="{5030AE46-9B75-49A3-BBD6-C727D62710E2}" type="parTrans" cxnId="{5B61DEDF-E86F-41BC-B18F-FD103C91A9FC}">
      <dgm:prSet/>
      <dgm:spPr/>
      <dgm:t>
        <a:bodyPr/>
        <a:lstStyle/>
        <a:p>
          <a:pPr rtl="1"/>
          <a:endParaRPr lang="ar-EG"/>
        </a:p>
      </dgm:t>
    </dgm:pt>
    <dgm:pt modelId="{5E95A7A2-6246-401A-81D5-C612793944BC}" type="sibTrans" cxnId="{5B61DEDF-E86F-41BC-B18F-FD103C91A9FC}">
      <dgm:prSet/>
      <dgm:spPr/>
      <dgm:t>
        <a:bodyPr/>
        <a:lstStyle/>
        <a:p>
          <a:pPr rtl="1"/>
          <a:endParaRPr lang="ar-EG"/>
        </a:p>
      </dgm:t>
    </dgm:pt>
    <dgm:pt modelId="{2BF30BBC-7216-49BF-B550-C87DC1D158F8}">
      <dgm:prSet/>
      <dgm:spPr/>
      <dgm:t>
        <a:bodyPr/>
        <a:lstStyle/>
        <a:p>
          <a:pPr rtl="1"/>
          <a:r>
            <a:rPr lang="ar-EG" dirty="0" smtClean="0"/>
            <a:t>انواع </a:t>
          </a:r>
          <a:r>
            <a:rPr lang="ar-EG" dirty="0" err="1" smtClean="0"/>
            <a:t>القفلات</a:t>
          </a:r>
          <a:r>
            <a:rPr lang="ar-EG" dirty="0" smtClean="0"/>
            <a:t> الموسيقية</a:t>
          </a:r>
          <a:endParaRPr lang="ar-EG" dirty="0"/>
        </a:p>
      </dgm:t>
    </dgm:pt>
    <dgm:pt modelId="{B758D3F2-3F56-4062-AFBF-4CB381C8630A}" type="parTrans" cxnId="{4D484E5E-9302-4E5E-A10F-1F99A9A44271}">
      <dgm:prSet/>
      <dgm:spPr/>
      <dgm:t>
        <a:bodyPr/>
        <a:lstStyle/>
        <a:p>
          <a:pPr rtl="1"/>
          <a:endParaRPr lang="ar-EG"/>
        </a:p>
      </dgm:t>
    </dgm:pt>
    <dgm:pt modelId="{73A43ED3-E955-488A-B810-C8CFD5BD5989}" type="sibTrans" cxnId="{4D484E5E-9302-4E5E-A10F-1F99A9A44271}">
      <dgm:prSet/>
      <dgm:spPr/>
      <dgm:t>
        <a:bodyPr/>
        <a:lstStyle/>
        <a:p>
          <a:pPr rtl="1"/>
          <a:endParaRPr lang="ar-EG"/>
        </a:p>
      </dgm:t>
    </dgm:pt>
    <dgm:pt modelId="{F8F2703A-64D5-4CDC-85D8-F79E378535B9}">
      <dgm:prSet/>
      <dgm:spPr/>
      <dgm:t>
        <a:bodyPr/>
        <a:lstStyle/>
        <a:p>
          <a:pPr marL="266700" indent="0" rtl="1"/>
          <a:r>
            <a:rPr lang="ar-EG" dirty="0" smtClean="0"/>
            <a:t>القفلة التامة </a:t>
          </a:r>
          <a:endParaRPr lang="ar-EG" dirty="0"/>
        </a:p>
      </dgm:t>
    </dgm:pt>
    <dgm:pt modelId="{93B786A8-F9BC-4F62-81F5-8B5FA42D0716}" type="parTrans" cxnId="{560157EA-7C17-47DF-BA6C-9146694F46B8}">
      <dgm:prSet/>
      <dgm:spPr/>
      <dgm:t>
        <a:bodyPr/>
        <a:lstStyle/>
        <a:p>
          <a:pPr rtl="1"/>
          <a:endParaRPr lang="ar-EG"/>
        </a:p>
      </dgm:t>
    </dgm:pt>
    <dgm:pt modelId="{1A1F2AEE-A85A-4C21-BCEE-664E20FEEED4}" type="sibTrans" cxnId="{560157EA-7C17-47DF-BA6C-9146694F46B8}">
      <dgm:prSet/>
      <dgm:spPr/>
      <dgm:t>
        <a:bodyPr/>
        <a:lstStyle/>
        <a:p>
          <a:pPr rtl="1"/>
          <a:endParaRPr lang="ar-EG"/>
        </a:p>
      </dgm:t>
    </dgm:pt>
    <dgm:pt modelId="{DE3D4E1D-919E-4414-9C3D-8B2CC1E7EC5A}">
      <dgm:prSet/>
      <dgm:spPr/>
      <dgm:t>
        <a:bodyPr/>
        <a:lstStyle/>
        <a:p>
          <a:pPr rtl="1"/>
          <a:r>
            <a:rPr lang="ar-EG" dirty="0" smtClean="0"/>
            <a:t>القفلة غير التامة </a:t>
          </a:r>
          <a:endParaRPr lang="ar-EG" dirty="0"/>
        </a:p>
      </dgm:t>
    </dgm:pt>
    <dgm:pt modelId="{9BEB67CD-57DE-489C-B342-0EEF31F7309C}" type="parTrans" cxnId="{E66E52C7-0DC6-48C3-8C63-3B6FF998BAFE}">
      <dgm:prSet/>
      <dgm:spPr/>
      <dgm:t>
        <a:bodyPr/>
        <a:lstStyle/>
        <a:p>
          <a:pPr rtl="1"/>
          <a:endParaRPr lang="ar-EG"/>
        </a:p>
      </dgm:t>
    </dgm:pt>
    <dgm:pt modelId="{BCF23112-3A17-450F-9967-924175A17B2C}" type="sibTrans" cxnId="{E66E52C7-0DC6-48C3-8C63-3B6FF998BAFE}">
      <dgm:prSet/>
      <dgm:spPr/>
      <dgm:t>
        <a:bodyPr/>
        <a:lstStyle/>
        <a:p>
          <a:pPr rtl="1"/>
          <a:endParaRPr lang="ar-EG"/>
        </a:p>
      </dgm:t>
    </dgm:pt>
    <dgm:pt modelId="{685F6246-4C22-47B2-B7DA-A51D596A4988}">
      <dgm:prSet/>
      <dgm:spPr/>
      <dgm:t>
        <a:bodyPr/>
        <a:lstStyle/>
        <a:p>
          <a:pPr algn="ctr" rtl="1"/>
          <a:r>
            <a:rPr lang="ar-EG" b="0" dirty="0" smtClean="0"/>
            <a:t>القفلة </a:t>
          </a:r>
          <a:r>
            <a:rPr lang="ar-EG" dirty="0" smtClean="0"/>
            <a:t>الدينية </a:t>
          </a:r>
          <a:endParaRPr lang="ar-EG" dirty="0"/>
        </a:p>
      </dgm:t>
    </dgm:pt>
    <dgm:pt modelId="{9F89403B-94F7-4CAA-B82C-C414B1FAA501}" type="parTrans" cxnId="{A2970E89-E721-4C90-A42D-F48476C7902D}">
      <dgm:prSet/>
      <dgm:spPr/>
      <dgm:t>
        <a:bodyPr/>
        <a:lstStyle/>
        <a:p>
          <a:pPr rtl="1"/>
          <a:endParaRPr lang="ar-EG"/>
        </a:p>
      </dgm:t>
    </dgm:pt>
    <dgm:pt modelId="{4D76E810-FDB6-4A8F-8E16-F04211C70B45}" type="sibTrans" cxnId="{A2970E89-E721-4C90-A42D-F48476C7902D}">
      <dgm:prSet/>
      <dgm:spPr/>
      <dgm:t>
        <a:bodyPr/>
        <a:lstStyle/>
        <a:p>
          <a:pPr rtl="1"/>
          <a:endParaRPr lang="ar-EG"/>
        </a:p>
      </dgm:t>
    </dgm:pt>
    <dgm:pt modelId="{5CC31C82-96EE-4C54-9A60-6455103D65A0}">
      <dgm:prSet/>
      <dgm:spPr/>
      <dgm:t>
        <a:bodyPr/>
        <a:lstStyle/>
        <a:p>
          <a:pPr algn="ctr" rtl="1"/>
          <a:r>
            <a:rPr lang="ar-EG" b="0" dirty="0" smtClean="0"/>
            <a:t>القفلة النصفية </a:t>
          </a:r>
          <a:endParaRPr lang="ar-EG" b="0" dirty="0"/>
        </a:p>
      </dgm:t>
    </dgm:pt>
    <dgm:pt modelId="{AC87EB55-1CBA-492A-81FE-6DDDE95FBBFC}" type="sibTrans" cxnId="{835CF612-FBC5-472C-AB7F-2A1857229122}">
      <dgm:prSet/>
      <dgm:spPr/>
      <dgm:t>
        <a:bodyPr/>
        <a:lstStyle/>
        <a:p>
          <a:pPr rtl="1"/>
          <a:endParaRPr lang="ar-EG"/>
        </a:p>
      </dgm:t>
    </dgm:pt>
    <dgm:pt modelId="{A36DA2D4-14A3-4A71-B8B6-7CFDCE6F1BA4}" type="parTrans" cxnId="{835CF612-FBC5-472C-AB7F-2A1857229122}">
      <dgm:prSet/>
      <dgm:spPr/>
      <dgm:t>
        <a:bodyPr/>
        <a:lstStyle/>
        <a:p>
          <a:pPr rtl="1"/>
          <a:endParaRPr lang="ar-EG"/>
        </a:p>
      </dgm:t>
    </dgm:pt>
    <dgm:pt modelId="{FF9EB78D-53F0-4484-AAF7-0EC415D52CD2}" type="pres">
      <dgm:prSet presAssocID="{E2FE974A-E8A2-4A13-9286-D84F06A833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EG"/>
        </a:p>
      </dgm:t>
    </dgm:pt>
    <dgm:pt modelId="{FD761120-7080-4F5B-BAAF-3DB80ECA4101}" type="pres">
      <dgm:prSet presAssocID="{483A5CA9-7908-4951-97E1-C59E33C3EDA2}" presName="hierRoot1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EG"/>
        </a:p>
      </dgm:t>
    </dgm:pt>
    <dgm:pt modelId="{0BA4D763-2CDA-45A1-92FE-A7AD79FA38AB}" type="pres">
      <dgm:prSet presAssocID="{483A5CA9-7908-4951-97E1-C59E33C3EDA2}" presName="rootComposite1" presStyleCnt="0"/>
      <dgm:spPr/>
      <dgm:t>
        <a:bodyPr/>
        <a:lstStyle/>
        <a:p>
          <a:pPr rtl="1"/>
          <a:endParaRPr lang="ar-EG"/>
        </a:p>
      </dgm:t>
    </dgm:pt>
    <dgm:pt modelId="{DFE4284C-FE8B-4381-90D1-369D56915C02}" type="pres">
      <dgm:prSet presAssocID="{483A5CA9-7908-4951-97E1-C59E33C3EDA2}" presName="rootText1" presStyleLbl="node0" presStyleIdx="0" presStyleCnt="1" custScaleX="667563" custScaleY="103112" custLinFactY="-7473" custLinFactNeighborX="-245" custLinFactNeighborY="-100000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17864ED7-2E02-4A96-9128-7AD3E59E2A14}" type="pres">
      <dgm:prSet presAssocID="{483A5CA9-7908-4951-97E1-C59E33C3EDA2}" presName="rootConnector1" presStyleLbl="node1" presStyleIdx="0" presStyleCnt="0"/>
      <dgm:spPr/>
      <dgm:t>
        <a:bodyPr/>
        <a:lstStyle/>
        <a:p>
          <a:pPr rtl="1"/>
          <a:endParaRPr lang="ar-EG"/>
        </a:p>
      </dgm:t>
    </dgm:pt>
    <dgm:pt modelId="{D5AD226D-390B-46C7-93C9-74AA6B157564}" type="pres">
      <dgm:prSet presAssocID="{483A5CA9-7908-4951-97E1-C59E33C3EDA2}" presName="hierChild2" presStyleCnt="0"/>
      <dgm:spPr/>
      <dgm:t>
        <a:bodyPr/>
        <a:lstStyle/>
        <a:p>
          <a:pPr rtl="1"/>
          <a:endParaRPr lang="ar-EG"/>
        </a:p>
      </dgm:t>
    </dgm:pt>
    <dgm:pt modelId="{AC79E294-9D1E-466F-B47F-805EF756274E}" type="pres">
      <dgm:prSet presAssocID="{5030AE46-9B75-49A3-BBD6-C727D62710E2}" presName="Name37" presStyleLbl="parChTrans1D2" presStyleIdx="0" presStyleCnt="2"/>
      <dgm:spPr/>
      <dgm:t>
        <a:bodyPr/>
        <a:lstStyle/>
        <a:p>
          <a:pPr rtl="1"/>
          <a:endParaRPr lang="ar-EG"/>
        </a:p>
      </dgm:t>
    </dgm:pt>
    <dgm:pt modelId="{73882846-7B01-4946-9CA7-EC140F9C4C29}" type="pres">
      <dgm:prSet presAssocID="{C21C3541-E2CA-4CB2-A8F2-3CE7812EA21E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EG"/>
        </a:p>
      </dgm:t>
    </dgm:pt>
    <dgm:pt modelId="{A1D6CD67-FFF3-4F6E-B107-BC6BE3C36D55}" type="pres">
      <dgm:prSet presAssocID="{C21C3541-E2CA-4CB2-A8F2-3CE7812EA21E}" presName="rootComposite" presStyleCnt="0"/>
      <dgm:spPr/>
      <dgm:t>
        <a:bodyPr/>
        <a:lstStyle/>
        <a:p>
          <a:pPr rtl="1"/>
          <a:endParaRPr lang="ar-EG"/>
        </a:p>
      </dgm:t>
    </dgm:pt>
    <dgm:pt modelId="{B5816211-47D3-4BA6-893D-5284BCCCBCA0}" type="pres">
      <dgm:prSet presAssocID="{C21C3541-E2CA-4CB2-A8F2-3CE7812EA21E}" presName="rootText" presStyleLbl="node2" presStyleIdx="0" presStyleCnt="2" custScaleX="181437" custScaleY="72015" custLinFactX="163123" custLinFactNeighborX="200000" custLinFactNeighborY="-98473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E4CD75A8-14DF-4ECD-993E-CBF732504EBB}" type="pres">
      <dgm:prSet presAssocID="{C21C3541-E2CA-4CB2-A8F2-3CE7812EA21E}" presName="rootConnector" presStyleLbl="node2" presStyleIdx="0" presStyleCnt="2"/>
      <dgm:spPr/>
      <dgm:t>
        <a:bodyPr/>
        <a:lstStyle/>
        <a:p>
          <a:pPr rtl="1"/>
          <a:endParaRPr lang="ar-EG"/>
        </a:p>
      </dgm:t>
    </dgm:pt>
    <dgm:pt modelId="{4B1C616D-D881-4984-9B6E-C294529BF4CF}" type="pres">
      <dgm:prSet presAssocID="{C21C3541-E2CA-4CB2-A8F2-3CE7812EA21E}" presName="hierChild4" presStyleCnt="0"/>
      <dgm:spPr/>
      <dgm:t>
        <a:bodyPr/>
        <a:lstStyle/>
        <a:p>
          <a:pPr rtl="1"/>
          <a:endParaRPr lang="ar-EG"/>
        </a:p>
      </dgm:t>
    </dgm:pt>
    <dgm:pt modelId="{600D1B2D-2427-4436-8C23-4C809E2253E4}" type="pres">
      <dgm:prSet presAssocID="{C21C3541-E2CA-4CB2-A8F2-3CE7812EA21E}" presName="hierChild5" presStyleCnt="0"/>
      <dgm:spPr/>
      <dgm:t>
        <a:bodyPr/>
        <a:lstStyle/>
        <a:p>
          <a:pPr rtl="1"/>
          <a:endParaRPr lang="ar-EG"/>
        </a:p>
      </dgm:t>
    </dgm:pt>
    <dgm:pt modelId="{AF45768E-BBCE-4264-BDFE-B6D8960A265B}" type="pres">
      <dgm:prSet presAssocID="{B758D3F2-3F56-4062-AFBF-4CB381C8630A}" presName="Name37" presStyleLbl="parChTrans1D2" presStyleIdx="1" presStyleCnt="2"/>
      <dgm:spPr/>
      <dgm:t>
        <a:bodyPr/>
        <a:lstStyle/>
        <a:p>
          <a:pPr rtl="1"/>
          <a:endParaRPr lang="ar-EG"/>
        </a:p>
      </dgm:t>
    </dgm:pt>
    <dgm:pt modelId="{DE7B9CB0-357D-4AB2-A712-4FAA3F162559}" type="pres">
      <dgm:prSet presAssocID="{2BF30BBC-7216-49BF-B550-C87DC1D158F8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EG"/>
        </a:p>
      </dgm:t>
    </dgm:pt>
    <dgm:pt modelId="{E28BE35F-CBD5-44B0-8E14-5D07F0D2A76D}" type="pres">
      <dgm:prSet presAssocID="{2BF30BBC-7216-49BF-B550-C87DC1D158F8}" presName="rootComposite" presStyleCnt="0"/>
      <dgm:spPr/>
      <dgm:t>
        <a:bodyPr/>
        <a:lstStyle/>
        <a:p>
          <a:pPr rtl="1"/>
          <a:endParaRPr lang="ar-EG"/>
        </a:p>
      </dgm:t>
    </dgm:pt>
    <dgm:pt modelId="{9AA847E7-1762-4C64-8A55-4115C61F7099}" type="pres">
      <dgm:prSet presAssocID="{2BF30BBC-7216-49BF-B550-C87DC1D158F8}" presName="rootText" presStyleLbl="node2" presStyleIdx="1" presStyleCnt="2" custAng="0" custScaleX="331512" custScaleY="72191" custLinFactX="-100000" custLinFactNeighborX="-131015" custLinFactNeighborY="-47103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D9DE1591-11EB-4121-A4F9-686F80A2324F}" type="pres">
      <dgm:prSet presAssocID="{2BF30BBC-7216-49BF-B550-C87DC1D158F8}" presName="rootConnector" presStyleLbl="node2" presStyleIdx="1" presStyleCnt="2"/>
      <dgm:spPr/>
      <dgm:t>
        <a:bodyPr/>
        <a:lstStyle/>
        <a:p>
          <a:pPr rtl="1"/>
          <a:endParaRPr lang="ar-EG"/>
        </a:p>
      </dgm:t>
    </dgm:pt>
    <dgm:pt modelId="{A0F3BEF6-BFFF-435F-8CC2-C0015121C148}" type="pres">
      <dgm:prSet presAssocID="{2BF30BBC-7216-49BF-B550-C87DC1D158F8}" presName="hierChild4" presStyleCnt="0"/>
      <dgm:spPr/>
      <dgm:t>
        <a:bodyPr/>
        <a:lstStyle/>
        <a:p>
          <a:pPr rtl="1"/>
          <a:endParaRPr lang="ar-EG"/>
        </a:p>
      </dgm:t>
    </dgm:pt>
    <dgm:pt modelId="{0C68B148-BE62-4A67-A666-0457DAF0F877}" type="pres">
      <dgm:prSet presAssocID="{93B786A8-F9BC-4F62-81F5-8B5FA42D0716}" presName="Name37" presStyleLbl="parChTrans1D3" presStyleIdx="0" presStyleCnt="2"/>
      <dgm:spPr/>
      <dgm:t>
        <a:bodyPr/>
        <a:lstStyle/>
        <a:p>
          <a:pPr rtl="1"/>
          <a:endParaRPr lang="ar-EG"/>
        </a:p>
      </dgm:t>
    </dgm:pt>
    <dgm:pt modelId="{DA7D4D7D-EFB4-40CF-8ACE-323ED5A5C211}" type="pres">
      <dgm:prSet presAssocID="{F8F2703A-64D5-4CDC-85D8-F79E378535B9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EG"/>
        </a:p>
      </dgm:t>
    </dgm:pt>
    <dgm:pt modelId="{78B61109-10D8-4EA0-9973-B481EE313A0B}" type="pres">
      <dgm:prSet presAssocID="{F8F2703A-64D5-4CDC-85D8-F79E378535B9}" presName="rootComposite" presStyleCnt="0"/>
      <dgm:spPr/>
      <dgm:t>
        <a:bodyPr/>
        <a:lstStyle/>
        <a:p>
          <a:pPr rtl="1"/>
          <a:endParaRPr lang="ar-EG"/>
        </a:p>
      </dgm:t>
    </dgm:pt>
    <dgm:pt modelId="{8737197E-CD8E-449F-9F00-8007741E291D}" type="pres">
      <dgm:prSet presAssocID="{F8F2703A-64D5-4CDC-85D8-F79E378535B9}" presName="rootText" presStyleLbl="node3" presStyleIdx="0" presStyleCnt="2" custScaleX="198971" custScaleY="96066" custLinFactX="100000" custLinFactNeighborX="122635" custLinFactNeighborY="-32868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03DCBFE7-D09F-4D73-BF84-D56448BEDDA2}" type="pres">
      <dgm:prSet presAssocID="{F8F2703A-64D5-4CDC-85D8-F79E378535B9}" presName="rootConnector" presStyleLbl="node3" presStyleIdx="0" presStyleCnt="2"/>
      <dgm:spPr/>
      <dgm:t>
        <a:bodyPr/>
        <a:lstStyle/>
        <a:p>
          <a:pPr rtl="1"/>
          <a:endParaRPr lang="ar-EG"/>
        </a:p>
      </dgm:t>
    </dgm:pt>
    <dgm:pt modelId="{7AC42A20-6C23-43C7-A63A-7642DD423D9D}" type="pres">
      <dgm:prSet presAssocID="{F8F2703A-64D5-4CDC-85D8-F79E378535B9}" presName="hierChild4" presStyleCnt="0"/>
      <dgm:spPr/>
      <dgm:t>
        <a:bodyPr/>
        <a:lstStyle/>
        <a:p>
          <a:pPr rtl="1"/>
          <a:endParaRPr lang="ar-EG"/>
        </a:p>
      </dgm:t>
    </dgm:pt>
    <dgm:pt modelId="{D6969968-96F5-47AD-A3AA-4A96C9ACBFF8}" type="pres">
      <dgm:prSet presAssocID="{F8F2703A-64D5-4CDC-85D8-F79E378535B9}" presName="hierChild5" presStyleCnt="0"/>
      <dgm:spPr/>
      <dgm:t>
        <a:bodyPr/>
        <a:lstStyle/>
        <a:p>
          <a:pPr rtl="1"/>
          <a:endParaRPr lang="ar-EG"/>
        </a:p>
      </dgm:t>
    </dgm:pt>
    <dgm:pt modelId="{F6977987-E9B9-43C7-8C18-AAD4264DFF31}" type="pres">
      <dgm:prSet presAssocID="{9BEB67CD-57DE-489C-B342-0EEF31F7309C}" presName="Name37" presStyleLbl="parChTrans1D3" presStyleIdx="1" presStyleCnt="2"/>
      <dgm:spPr/>
      <dgm:t>
        <a:bodyPr/>
        <a:lstStyle/>
        <a:p>
          <a:pPr rtl="1"/>
          <a:endParaRPr lang="ar-EG"/>
        </a:p>
      </dgm:t>
    </dgm:pt>
    <dgm:pt modelId="{04E1B0DA-16FE-4EA7-90D1-159C0B808A59}" type="pres">
      <dgm:prSet presAssocID="{DE3D4E1D-919E-4414-9C3D-8B2CC1E7EC5A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EG"/>
        </a:p>
      </dgm:t>
    </dgm:pt>
    <dgm:pt modelId="{8844B73C-81B5-4395-B85B-844290F997A8}" type="pres">
      <dgm:prSet presAssocID="{DE3D4E1D-919E-4414-9C3D-8B2CC1E7EC5A}" presName="rootComposite" presStyleCnt="0"/>
      <dgm:spPr/>
      <dgm:t>
        <a:bodyPr/>
        <a:lstStyle/>
        <a:p>
          <a:pPr rtl="1"/>
          <a:endParaRPr lang="ar-EG"/>
        </a:p>
      </dgm:t>
    </dgm:pt>
    <dgm:pt modelId="{51F39C9A-EBA8-4D16-A7FE-1B5E1DB17872}" type="pres">
      <dgm:prSet presAssocID="{DE3D4E1D-919E-4414-9C3D-8B2CC1E7EC5A}" presName="rootText" presStyleLbl="node3" presStyleIdx="1" presStyleCnt="2" custScaleX="196911" custScaleY="100007" custLinFactX="-197290" custLinFactNeighborX="-200000" custLinFactNeighborY="-18140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F83E1E33-C482-4197-80A1-D48856A316AA}" type="pres">
      <dgm:prSet presAssocID="{DE3D4E1D-919E-4414-9C3D-8B2CC1E7EC5A}" presName="rootConnector" presStyleLbl="node3" presStyleIdx="1" presStyleCnt="2"/>
      <dgm:spPr/>
      <dgm:t>
        <a:bodyPr/>
        <a:lstStyle/>
        <a:p>
          <a:pPr rtl="1"/>
          <a:endParaRPr lang="ar-EG"/>
        </a:p>
      </dgm:t>
    </dgm:pt>
    <dgm:pt modelId="{931B77C1-5A48-4692-992C-B050FD1DE735}" type="pres">
      <dgm:prSet presAssocID="{DE3D4E1D-919E-4414-9C3D-8B2CC1E7EC5A}" presName="hierChild4" presStyleCnt="0"/>
      <dgm:spPr/>
      <dgm:t>
        <a:bodyPr/>
        <a:lstStyle/>
        <a:p>
          <a:pPr rtl="1"/>
          <a:endParaRPr lang="ar-EG"/>
        </a:p>
      </dgm:t>
    </dgm:pt>
    <dgm:pt modelId="{B059451F-95C7-4948-9F93-8524625F80F6}" type="pres">
      <dgm:prSet presAssocID="{A36DA2D4-14A3-4A71-B8B6-7CFDCE6F1BA4}" presName="Name37" presStyleLbl="parChTrans1D4" presStyleIdx="0" presStyleCnt="2"/>
      <dgm:spPr/>
      <dgm:t>
        <a:bodyPr/>
        <a:lstStyle/>
        <a:p>
          <a:pPr rtl="1"/>
          <a:endParaRPr lang="ar-EG"/>
        </a:p>
      </dgm:t>
    </dgm:pt>
    <dgm:pt modelId="{F59FE295-C116-4BB5-A579-8CD0EEFCE440}" type="pres">
      <dgm:prSet presAssocID="{5CC31C82-96EE-4C54-9A60-6455103D65A0}" presName="hierRoot2" presStyleCnt="0">
        <dgm:presLayoutVars>
          <dgm:hierBranch val="hang"/>
        </dgm:presLayoutVars>
      </dgm:prSet>
      <dgm:spPr/>
      <dgm:t>
        <a:bodyPr/>
        <a:lstStyle/>
        <a:p>
          <a:pPr rtl="1"/>
          <a:endParaRPr lang="ar-EG"/>
        </a:p>
      </dgm:t>
    </dgm:pt>
    <dgm:pt modelId="{6EC81D32-56BC-4884-AB6A-9F82535B86C6}" type="pres">
      <dgm:prSet presAssocID="{5CC31C82-96EE-4C54-9A60-6455103D65A0}" presName="rootComposite" presStyleCnt="0"/>
      <dgm:spPr/>
      <dgm:t>
        <a:bodyPr/>
        <a:lstStyle/>
        <a:p>
          <a:pPr rtl="1"/>
          <a:endParaRPr lang="ar-EG"/>
        </a:p>
      </dgm:t>
    </dgm:pt>
    <dgm:pt modelId="{20881AC2-FB28-4A4F-BA91-F61111DD31EF}" type="pres">
      <dgm:prSet presAssocID="{5CC31C82-96EE-4C54-9A60-6455103D65A0}" presName="rootText" presStyleLbl="node4" presStyleIdx="0" presStyleCnt="2" custScaleX="137960" custScaleY="65992" custLinFactX="-100000" custLinFactNeighborX="-126928" custLinFactNeighborY="70100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107D0727-DA2B-41E4-A4BF-8E32C4134436}" type="pres">
      <dgm:prSet presAssocID="{5CC31C82-96EE-4C54-9A60-6455103D65A0}" presName="rootConnector" presStyleLbl="node4" presStyleIdx="0" presStyleCnt="2"/>
      <dgm:spPr/>
      <dgm:t>
        <a:bodyPr/>
        <a:lstStyle/>
        <a:p>
          <a:pPr rtl="1"/>
          <a:endParaRPr lang="ar-EG"/>
        </a:p>
      </dgm:t>
    </dgm:pt>
    <dgm:pt modelId="{841C7D81-48C4-4408-AB1F-A7CA2D47FDFC}" type="pres">
      <dgm:prSet presAssocID="{5CC31C82-96EE-4C54-9A60-6455103D65A0}" presName="hierChild4" presStyleCnt="0"/>
      <dgm:spPr/>
      <dgm:t>
        <a:bodyPr/>
        <a:lstStyle/>
        <a:p>
          <a:pPr rtl="1"/>
          <a:endParaRPr lang="ar-EG"/>
        </a:p>
      </dgm:t>
    </dgm:pt>
    <dgm:pt modelId="{273898DD-90B1-4885-9688-4CD03D946E32}" type="pres">
      <dgm:prSet presAssocID="{5CC31C82-96EE-4C54-9A60-6455103D65A0}" presName="hierChild5" presStyleCnt="0"/>
      <dgm:spPr/>
      <dgm:t>
        <a:bodyPr/>
        <a:lstStyle/>
        <a:p>
          <a:pPr rtl="1"/>
          <a:endParaRPr lang="ar-EG"/>
        </a:p>
      </dgm:t>
    </dgm:pt>
    <dgm:pt modelId="{80BD52D1-4A14-4879-BB1B-F4303B3CFE3D}" type="pres">
      <dgm:prSet presAssocID="{9F89403B-94F7-4CAA-B82C-C414B1FAA501}" presName="Name37" presStyleLbl="parChTrans1D4" presStyleIdx="1" presStyleCnt="2"/>
      <dgm:spPr/>
      <dgm:t>
        <a:bodyPr/>
        <a:lstStyle/>
        <a:p>
          <a:pPr rtl="1"/>
          <a:endParaRPr lang="ar-EG"/>
        </a:p>
      </dgm:t>
    </dgm:pt>
    <dgm:pt modelId="{28FF4348-47F1-4378-BBBC-CB3F6283DCA9}" type="pres">
      <dgm:prSet presAssocID="{685F6246-4C22-47B2-B7DA-A51D596A4988}" presName="hierRoot2" presStyleCnt="0">
        <dgm:presLayoutVars>
          <dgm:hierBranch val="init"/>
        </dgm:presLayoutVars>
      </dgm:prSet>
      <dgm:spPr/>
      <dgm:t>
        <a:bodyPr/>
        <a:lstStyle/>
        <a:p>
          <a:pPr rtl="1"/>
          <a:endParaRPr lang="ar-EG"/>
        </a:p>
      </dgm:t>
    </dgm:pt>
    <dgm:pt modelId="{7885D123-FAB0-41FF-B9F6-0C95B469CAE3}" type="pres">
      <dgm:prSet presAssocID="{685F6246-4C22-47B2-B7DA-A51D596A4988}" presName="rootComposite" presStyleCnt="0"/>
      <dgm:spPr/>
      <dgm:t>
        <a:bodyPr/>
        <a:lstStyle/>
        <a:p>
          <a:pPr rtl="1"/>
          <a:endParaRPr lang="ar-EG"/>
        </a:p>
      </dgm:t>
    </dgm:pt>
    <dgm:pt modelId="{87D4FFD7-3337-497A-AB34-571B0E24C7CA}" type="pres">
      <dgm:prSet presAssocID="{685F6246-4C22-47B2-B7DA-A51D596A4988}" presName="rootText" presStyleLbl="node4" presStyleIdx="1" presStyleCnt="2" custScaleX="136761" custScaleY="71996" custLinFactX="-100000" custLinFactNeighborX="-126361" custLinFactNeighborY="94821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92001698-FEFC-45EA-BF33-FF682241B0F1}" type="pres">
      <dgm:prSet presAssocID="{685F6246-4C22-47B2-B7DA-A51D596A4988}" presName="rootConnector" presStyleLbl="node4" presStyleIdx="1" presStyleCnt="2"/>
      <dgm:spPr/>
      <dgm:t>
        <a:bodyPr/>
        <a:lstStyle/>
        <a:p>
          <a:pPr rtl="1"/>
          <a:endParaRPr lang="ar-EG"/>
        </a:p>
      </dgm:t>
    </dgm:pt>
    <dgm:pt modelId="{122C073C-2A59-4DED-A097-2A6AD57712D1}" type="pres">
      <dgm:prSet presAssocID="{685F6246-4C22-47B2-B7DA-A51D596A4988}" presName="hierChild4" presStyleCnt="0"/>
      <dgm:spPr/>
      <dgm:t>
        <a:bodyPr/>
        <a:lstStyle/>
        <a:p>
          <a:pPr rtl="1"/>
          <a:endParaRPr lang="ar-EG"/>
        </a:p>
      </dgm:t>
    </dgm:pt>
    <dgm:pt modelId="{CA649DF0-5EA0-4851-B740-5E1BBF20C18A}" type="pres">
      <dgm:prSet presAssocID="{685F6246-4C22-47B2-B7DA-A51D596A4988}" presName="hierChild5" presStyleCnt="0"/>
      <dgm:spPr/>
      <dgm:t>
        <a:bodyPr/>
        <a:lstStyle/>
        <a:p>
          <a:pPr rtl="1"/>
          <a:endParaRPr lang="ar-EG"/>
        </a:p>
      </dgm:t>
    </dgm:pt>
    <dgm:pt modelId="{6496C41F-DC8C-40DF-B43D-744123C36866}" type="pres">
      <dgm:prSet presAssocID="{DE3D4E1D-919E-4414-9C3D-8B2CC1E7EC5A}" presName="hierChild5" presStyleCnt="0"/>
      <dgm:spPr/>
      <dgm:t>
        <a:bodyPr/>
        <a:lstStyle/>
        <a:p>
          <a:pPr rtl="1"/>
          <a:endParaRPr lang="ar-EG"/>
        </a:p>
      </dgm:t>
    </dgm:pt>
    <dgm:pt modelId="{21D8CAA2-F590-4535-9648-23BAB57244B1}" type="pres">
      <dgm:prSet presAssocID="{2BF30BBC-7216-49BF-B550-C87DC1D158F8}" presName="hierChild5" presStyleCnt="0"/>
      <dgm:spPr/>
      <dgm:t>
        <a:bodyPr/>
        <a:lstStyle/>
        <a:p>
          <a:pPr rtl="1"/>
          <a:endParaRPr lang="ar-EG"/>
        </a:p>
      </dgm:t>
    </dgm:pt>
    <dgm:pt modelId="{A1ED52E3-8EBF-4D72-AA28-DC39DD52E7AF}" type="pres">
      <dgm:prSet presAssocID="{483A5CA9-7908-4951-97E1-C59E33C3EDA2}" presName="hierChild3" presStyleCnt="0"/>
      <dgm:spPr/>
      <dgm:t>
        <a:bodyPr/>
        <a:lstStyle/>
        <a:p>
          <a:pPr rtl="1"/>
          <a:endParaRPr lang="ar-EG"/>
        </a:p>
      </dgm:t>
    </dgm:pt>
  </dgm:ptLst>
  <dgm:cxnLst>
    <dgm:cxn modelId="{A91486CD-486F-4AA4-ACDC-D77E5E72152B}" type="presOf" srcId="{C21C3541-E2CA-4CB2-A8F2-3CE7812EA21E}" destId="{E4CD75A8-14DF-4ECD-993E-CBF732504EBB}" srcOrd="1" destOrd="0" presId="urn:microsoft.com/office/officeart/2005/8/layout/orgChart1"/>
    <dgm:cxn modelId="{5B61DEDF-E86F-41BC-B18F-FD103C91A9FC}" srcId="{483A5CA9-7908-4951-97E1-C59E33C3EDA2}" destId="{C21C3541-E2CA-4CB2-A8F2-3CE7812EA21E}" srcOrd="0" destOrd="0" parTransId="{5030AE46-9B75-49A3-BBD6-C727D62710E2}" sibTransId="{5E95A7A2-6246-401A-81D5-C612793944BC}"/>
    <dgm:cxn modelId="{5DF8540B-47A5-44F5-950A-DF61ED81B513}" srcId="{E2FE974A-E8A2-4A13-9286-D84F06A83338}" destId="{483A5CA9-7908-4951-97E1-C59E33C3EDA2}" srcOrd="0" destOrd="0" parTransId="{70A34752-504F-4E89-9F4B-8F5A6E95662D}" sibTransId="{DC367D42-7B36-4B7D-A3D0-19B4D9DD9F04}"/>
    <dgm:cxn modelId="{4D484E5E-9302-4E5E-A10F-1F99A9A44271}" srcId="{483A5CA9-7908-4951-97E1-C59E33C3EDA2}" destId="{2BF30BBC-7216-49BF-B550-C87DC1D158F8}" srcOrd="1" destOrd="0" parTransId="{B758D3F2-3F56-4062-AFBF-4CB381C8630A}" sibTransId="{73A43ED3-E955-488A-B810-C8CFD5BD5989}"/>
    <dgm:cxn modelId="{B2171AE5-411E-49A1-AFA7-0BFF66E3C73A}" type="presOf" srcId="{2BF30BBC-7216-49BF-B550-C87DC1D158F8}" destId="{D9DE1591-11EB-4121-A4F9-686F80A2324F}" srcOrd="1" destOrd="0" presId="urn:microsoft.com/office/officeart/2005/8/layout/orgChart1"/>
    <dgm:cxn modelId="{835CF612-FBC5-472C-AB7F-2A1857229122}" srcId="{DE3D4E1D-919E-4414-9C3D-8B2CC1E7EC5A}" destId="{5CC31C82-96EE-4C54-9A60-6455103D65A0}" srcOrd="0" destOrd="0" parTransId="{A36DA2D4-14A3-4A71-B8B6-7CFDCE6F1BA4}" sibTransId="{AC87EB55-1CBA-492A-81FE-6DDDE95FBBFC}"/>
    <dgm:cxn modelId="{95E3599F-AD9E-4408-9F83-6DFFC330D74D}" type="presOf" srcId="{9F89403B-94F7-4CAA-B82C-C414B1FAA501}" destId="{80BD52D1-4A14-4879-BB1B-F4303B3CFE3D}" srcOrd="0" destOrd="0" presId="urn:microsoft.com/office/officeart/2005/8/layout/orgChart1"/>
    <dgm:cxn modelId="{A2970E89-E721-4C90-A42D-F48476C7902D}" srcId="{DE3D4E1D-919E-4414-9C3D-8B2CC1E7EC5A}" destId="{685F6246-4C22-47B2-B7DA-A51D596A4988}" srcOrd="1" destOrd="0" parTransId="{9F89403B-94F7-4CAA-B82C-C414B1FAA501}" sibTransId="{4D76E810-FDB6-4A8F-8E16-F04211C70B45}"/>
    <dgm:cxn modelId="{EC75D828-82EC-495C-AF32-698AB665D8D0}" type="presOf" srcId="{E2FE974A-E8A2-4A13-9286-D84F06A83338}" destId="{FF9EB78D-53F0-4484-AAF7-0EC415D52CD2}" srcOrd="0" destOrd="0" presId="urn:microsoft.com/office/officeart/2005/8/layout/orgChart1"/>
    <dgm:cxn modelId="{B6D21BE0-3C36-486D-846E-CE384EEFAEB5}" type="presOf" srcId="{DE3D4E1D-919E-4414-9C3D-8B2CC1E7EC5A}" destId="{51F39C9A-EBA8-4D16-A7FE-1B5E1DB17872}" srcOrd="0" destOrd="0" presId="urn:microsoft.com/office/officeart/2005/8/layout/orgChart1"/>
    <dgm:cxn modelId="{872CEBD6-2A78-4416-BC35-88AC16BA8DF5}" type="presOf" srcId="{9BEB67CD-57DE-489C-B342-0EEF31F7309C}" destId="{F6977987-E9B9-43C7-8C18-AAD4264DFF31}" srcOrd="0" destOrd="0" presId="urn:microsoft.com/office/officeart/2005/8/layout/orgChart1"/>
    <dgm:cxn modelId="{BF0E504B-ACB3-4A18-8C2D-C6A862247BCF}" type="presOf" srcId="{483A5CA9-7908-4951-97E1-C59E33C3EDA2}" destId="{DFE4284C-FE8B-4381-90D1-369D56915C02}" srcOrd="0" destOrd="0" presId="urn:microsoft.com/office/officeart/2005/8/layout/orgChart1"/>
    <dgm:cxn modelId="{0ECD2438-4CC6-4754-BCD1-4DFEB3D2050B}" type="presOf" srcId="{93B786A8-F9BC-4F62-81F5-8B5FA42D0716}" destId="{0C68B148-BE62-4A67-A666-0457DAF0F877}" srcOrd="0" destOrd="0" presId="urn:microsoft.com/office/officeart/2005/8/layout/orgChart1"/>
    <dgm:cxn modelId="{9037A2FF-DCD7-45F7-AA9B-0B9578669F52}" type="presOf" srcId="{685F6246-4C22-47B2-B7DA-A51D596A4988}" destId="{87D4FFD7-3337-497A-AB34-571B0E24C7CA}" srcOrd="0" destOrd="0" presId="urn:microsoft.com/office/officeart/2005/8/layout/orgChart1"/>
    <dgm:cxn modelId="{9E172E7E-A50B-40B7-A92B-33CBD94B3F88}" type="presOf" srcId="{5CC31C82-96EE-4C54-9A60-6455103D65A0}" destId="{20881AC2-FB28-4A4F-BA91-F61111DD31EF}" srcOrd="0" destOrd="0" presId="urn:microsoft.com/office/officeart/2005/8/layout/orgChart1"/>
    <dgm:cxn modelId="{794196B2-C655-4AD7-A3C7-1E5ADB7353DF}" type="presOf" srcId="{685F6246-4C22-47B2-B7DA-A51D596A4988}" destId="{92001698-FEFC-45EA-BF33-FF682241B0F1}" srcOrd="1" destOrd="0" presId="urn:microsoft.com/office/officeart/2005/8/layout/orgChart1"/>
    <dgm:cxn modelId="{E6D5E1D8-70CE-4983-A5C6-8FF68B7FFC32}" type="presOf" srcId="{5CC31C82-96EE-4C54-9A60-6455103D65A0}" destId="{107D0727-DA2B-41E4-A4BF-8E32C4134436}" srcOrd="1" destOrd="0" presId="urn:microsoft.com/office/officeart/2005/8/layout/orgChart1"/>
    <dgm:cxn modelId="{7169C208-E242-41F1-84E8-F59301F2C9C2}" type="presOf" srcId="{DE3D4E1D-919E-4414-9C3D-8B2CC1E7EC5A}" destId="{F83E1E33-C482-4197-80A1-D48856A316AA}" srcOrd="1" destOrd="0" presId="urn:microsoft.com/office/officeart/2005/8/layout/orgChart1"/>
    <dgm:cxn modelId="{868046FF-4D94-4553-BE8A-70522EE5FDAD}" type="presOf" srcId="{F8F2703A-64D5-4CDC-85D8-F79E378535B9}" destId="{03DCBFE7-D09F-4D73-BF84-D56448BEDDA2}" srcOrd="1" destOrd="0" presId="urn:microsoft.com/office/officeart/2005/8/layout/orgChart1"/>
    <dgm:cxn modelId="{196CD522-C838-45EE-A1BE-C29F88C6A04A}" type="presOf" srcId="{C21C3541-E2CA-4CB2-A8F2-3CE7812EA21E}" destId="{B5816211-47D3-4BA6-893D-5284BCCCBCA0}" srcOrd="0" destOrd="0" presId="urn:microsoft.com/office/officeart/2005/8/layout/orgChart1"/>
    <dgm:cxn modelId="{560157EA-7C17-47DF-BA6C-9146694F46B8}" srcId="{2BF30BBC-7216-49BF-B550-C87DC1D158F8}" destId="{F8F2703A-64D5-4CDC-85D8-F79E378535B9}" srcOrd="0" destOrd="0" parTransId="{93B786A8-F9BC-4F62-81F5-8B5FA42D0716}" sibTransId="{1A1F2AEE-A85A-4C21-BCEE-664E20FEEED4}"/>
    <dgm:cxn modelId="{E66E52C7-0DC6-48C3-8C63-3B6FF998BAFE}" srcId="{2BF30BBC-7216-49BF-B550-C87DC1D158F8}" destId="{DE3D4E1D-919E-4414-9C3D-8B2CC1E7EC5A}" srcOrd="1" destOrd="0" parTransId="{9BEB67CD-57DE-489C-B342-0EEF31F7309C}" sibTransId="{BCF23112-3A17-450F-9967-924175A17B2C}"/>
    <dgm:cxn modelId="{757E7C47-6A00-4296-BB90-D467DD0E242F}" type="presOf" srcId="{2BF30BBC-7216-49BF-B550-C87DC1D158F8}" destId="{9AA847E7-1762-4C64-8A55-4115C61F7099}" srcOrd="0" destOrd="0" presId="urn:microsoft.com/office/officeart/2005/8/layout/orgChart1"/>
    <dgm:cxn modelId="{0249C035-158C-4FC4-9E75-374E7E883A98}" type="presOf" srcId="{F8F2703A-64D5-4CDC-85D8-F79E378535B9}" destId="{8737197E-CD8E-449F-9F00-8007741E291D}" srcOrd="0" destOrd="0" presId="urn:microsoft.com/office/officeart/2005/8/layout/orgChart1"/>
    <dgm:cxn modelId="{5862B538-5042-4598-AFC7-02ADCD59E698}" type="presOf" srcId="{483A5CA9-7908-4951-97E1-C59E33C3EDA2}" destId="{17864ED7-2E02-4A96-9128-7AD3E59E2A14}" srcOrd="1" destOrd="0" presId="urn:microsoft.com/office/officeart/2005/8/layout/orgChart1"/>
    <dgm:cxn modelId="{CDDE70A0-7EB6-4769-88FC-2A0531840B54}" type="presOf" srcId="{B758D3F2-3F56-4062-AFBF-4CB381C8630A}" destId="{AF45768E-BBCE-4264-BDFE-B6D8960A265B}" srcOrd="0" destOrd="0" presId="urn:microsoft.com/office/officeart/2005/8/layout/orgChart1"/>
    <dgm:cxn modelId="{AAE6F414-E373-4FF7-845E-E8CBBF4AA045}" type="presOf" srcId="{5030AE46-9B75-49A3-BBD6-C727D62710E2}" destId="{AC79E294-9D1E-466F-B47F-805EF756274E}" srcOrd="0" destOrd="0" presId="urn:microsoft.com/office/officeart/2005/8/layout/orgChart1"/>
    <dgm:cxn modelId="{EC761DF6-C834-48EA-B07C-7E7423F908CE}" type="presOf" srcId="{A36DA2D4-14A3-4A71-B8B6-7CFDCE6F1BA4}" destId="{B059451F-95C7-4948-9F93-8524625F80F6}" srcOrd="0" destOrd="0" presId="urn:microsoft.com/office/officeart/2005/8/layout/orgChart1"/>
    <dgm:cxn modelId="{5CEAFF19-33A9-470A-A2AE-32943D29A96A}" type="presParOf" srcId="{FF9EB78D-53F0-4484-AAF7-0EC415D52CD2}" destId="{FD761120-7080-4F5B-BAAF-3DB80ECA4101}" srcOrd="0" destOrd="0" presId="urn:microsoft.com/office/officeart/2005/8/layout/orgChart1"/>
    <dgm:cxn modelId="{575F6A46-0D25-4F99-9A06-C833139528AE}" type="presParOf" srcId="{FD761120-7080-4F5B-BAAF-3DB80ECA4101}" destId="{0BA4D763-2CDA-45A1-92FE-A7AD79FA38AB}" srcOrd="0" destOrd="0" presId="urn:microsoft.com/office/officeart/2005/8/layout/orgChart1"/>
    <dgm:cxn modelId="{A2DA6A3D-34FE-47F8-AB75-663EA93CCF1A}" type="presParOf" srcId="{0BA4D763-2CDA-45A1-92FE-A7AD79FA38AB}" destId="{DFE4284C-FE8B-4381-90D1-369D56915C02}" srcOrd="0" destOrd="0" presId="urn:microsoft.com/office/officeart/2005/8/layout/orgChart1"/>
    <dgm:cxn modelId="{38E4EF83-A59F-4101-95A6-25516F4178E6}" type="presParOf" srcId="{0BA4D763-2CDA-45A1-92FE-A7AD79FA38AB}" destId="{17864ED7-2E02-4A96-9128-7AD3E59E2A14}" srcOrd="1" destOrd="0" presId="urn:microsoft.com/office/officeart/2005/8/layout/orgChart1"/>
    <dgm:cxn modelId="{967E1848-EEAD-4FD2-A44F-684D871096CC}" type="presParOf" srcId="{FD761120-7080-4F5B-BAAF-3DB80ECA4101}" destId="{D5AD226D-390B-46C7-93C9-74AA6B157564}" srcOrd="1" destOrd="0" presId="urn:microsoft.com/office/officeart/2005/8/layout/orgChart1"/>
    <dgm:cxn modelId="{F6313A2D-7045-4E49-ADB8-0C7DE1034FBD}" type="presParOf" srcId="{D5AD226D-390B-46C7-93C9-74AA6B157564}" destId="{AC79E294-9D1E-466F-B47F-805EF756274E}" srcOrd="0" destOrd="0" presId="urn:microsoft.com/office/officeart/2005/8/layout/orgChart1"/>
    <dgm:cxn modelId="{0AF2D741-F331-4954-93CE-EA21BE05BE6D}" type="presParOf" srcId="{D5AD226D-390B-46C7-93C9-74AA6B157564}" destId="{73882846-7B01-4946-9CA7-EC140F9C4C29}" srcOrd="1" destOrd="0" presId="urn:microsoft.com/office/officeart/2005/8/layout/orgChart1"/>
    <dgm:cxn modelId="{264BA57B-E811-4442-B36C-83F4524C5575}" type="presParOf" srcId="{73882846-7B01-4946-9CA7-EC140F9C4C29}" destId="{A1D6CD67-FFF3-4F6E-B107-BC6BE3C36D55}" srcOrd="0" destOrd="0" presId="urn:microsoft.com/office/officeart/2005/8/layout/orgChart1"/>
    <dgm:cxn modelId="{7BEFF8F5-D615-48A7-B3C8-B241935F8AA1}" type="presParOf" srcId="{A1D6CD67-FFF3-4F6E-B107-BC6BE3C36D55}" destId="{B5816211-47D3-4BA6-893D-5284BCCCBCA0}" srcOrd="0" destOrd="0" presId="urn:microsoft.com/office/officeart/2005/8/layout/orgChart1"/>
    <dgm:cxn modelId="{4D56B06C-FC90-4645-B736-AC7E2C034C41}" type="presParOf" srcId="{A1D6CD67-FFF3-4F6E-B107-BC6BE3C36D55}" destId="{E4CD75A8-14DF-4ECD-993E-CBF732504EBB}" srcOrd="1" destOrd="0" presId="urn:microsoft.com/office/officeart/2005/8/layout/orgChart1"/>
    <dgm:cxn modelId="{B2876E12-0751-43B1-9898-BBC8F07CAD40}" type="presParOf" srcId="{73882846-7B01-4946-9CA7-EC140F9C4C29}" destId="{4B1C616D-D881-4984-9B6E-C294529BF4CF}" srcOrd="1" destOrd="0" presId="urn:microsoft.com/office/officeart/2005/8/layout/orgChart1"/>
    <dgm:cxn modelId="{6044C025-AABC-4F0D-A9FA-40BBCAD09E09}" type="presParOf" srcId="{73882846-7B01-4946-9CA7-EC140F9C4C29}" destId="{600D1B2D-2427-4436-8C23-4C809E2253E4}" srcOrd="2" destOrd="0" presId="urn:microsoft.com/office/officeart/2005/8/layout/orgChart1"/>
    <dgm:cxn modelId="{9F83028A-7FEF-43FA-945F-98EF6347F7DF}" type="presParOf" srcId="{D5AD226D-390B-46C7-93C9-74AA6B157564}" destId="{AF45768E-BBCE-4264-BDFE-B6D8960A265B}" srcOrd="2" destOrd="0" presId="urn:microsoft.com/office/officeart/2005/8/layout/orgChart1"/>
    <dgm:cxn modelId="{5967A202-FFDC-450E-9461-2B21287792A5}" type="presParOf" srcId="{D5AD226D-390B-46C7-93C9-74AA6B157564}" destId="{DE7B9CB0-357D-4AB2-A712-4FAA3F162559}" srcOrd="3" destOrd="0" presId="urn:microsoft.com/office/officeart/2005/8/layout/orgChart1"/>
    <dgm:cxn modelId="{F42057DC-C42F-4037-9465-8272C6192295}" type="presParOf" srcId="{DE7B9CB0-357D-4AB2-A712-4FAA3F162559}" destId="{E28BE35F-CBD5-44B0-8E14-5D07F0D2A76D}" srcOrd="0" destOrd="0" presId="urn:microsoft.com/office/officeart/2005/8/layout/orgChart1"/>
    <dgm:cxn modelId="{62CCD47B-DFDC-4DC6-B34E-8498EC2C529A}" type="presParOf" srcId="{E28BE35F-CBD5-44B0-8E14-5D07F0D2A76D}" destId="{9AA847E7-1762-4C64-8A55-4115C61F7099}" srcOrd="0" destOrd="0" presId="urn:microsoft.com/office/officeart/2005/8/layout/orgChart1"/>
    <dgm:cxn modelId="{44F95FE7-26A9-4C1A-99A3-D197032A6757}" type="presParOf" srcId="{E28BE35F-CBD5-44B0-8E14-5D07F0D2A76D}" destId="{D9DE1591-11EB-4121-A4F9-686F80A2324F}" srcOrd="1" destOrd="0" presId="urn:microsoft.com/office/officeart/2005/8/layout/orgChart1"/>
    <dgm:cxn modelId="{0261D8EB-0432-44E7-B763-125B905B6EC1}" type="presParOf" srcId="{DE7B9CB0-357D-4AB2-A712-4FAA3F162559}" destId="{A0F3BEF6-BFFF-435F-8CC2-C0015121C148}" srcOrd="1" destOrd="0" presId="urn:microsoft.com/office/officeart/2005/8/layout/orgChart1"/>
    <dgm:cxn modelId="{550D0A72-1440-4762-BADA-A6BEAA8B69EC}" type="presParOf" srcId="{A0F3BEF6-BFFF-435F-8CC2-C0015121C148}" destId="{0C68B148-BE62-4A67-A666-0457DAF0F877}" srcOrd="0" destOrd="0" presId="urn:microsoft.com/office/officeart/2005/8/layout/orgChart1"/>
    <dgm:cxn modelId="{85F4FD05-3648-460B-B702-0464B0C20CDA}" type="presParOf" srcId="{A0F3BEF6-BFFF-435F-8CC2-C0015121C148}" destId="{DA7D4D7D-EFB4-40CF-8ACE-323ED5A5C211}" srcOrd="1" destOrd="0" presId="urn:microsoft.com/office/officeart/2005/8/layout/orgChart1"/>
    <dgm:cxn modelId="{C9C3D6CA-5EBE-4106-86DD-9CC42E342D5A}" type="presParOf" srcId="{DA7D4D7D-EFB4-40CF-8ACE-323ED5A5C211}" destId="{78B61109-10D8-4EA0-9973-B481EE313A0B}" srcOrd="0" destOrd="0" presId="urn:microsoft.com/office/officeart/2005/8/layout/orgChart1"/>
    <dgm:cxn modelId="{35229520-1488-49F9-ACDB-4B862CE898AD}" type="presParOf" srcId="{78B61109-10D8-4EA0-9973-B481EE313A0B}" destId="{8737197E-CD8E-449F-9F00-8007741E291D}" srcOrd="0" destOrd="0" presId="urn:microsoft.com/office/officeart/2005/8/layout/orgChart1"/>
    <dgm:cxn modelId="{7B39BEA9-E96A-4F3A-B4E9-B04F02C26C28}" type="presParOf" srcId="{78B61109-10D8-4EA0-9973-B481EE313A0B}" destId="{03DCBFE7-D09F-4D73-BF84-D56448BEDDA2}" srcOrd="1" destOrd="0" presId="urn:microsoft.com/office/officeart/2005/8/layout/orgChart1"/>
    <dgm:cxn modelId="{A5CF1663-3C17-41E1-A084-F2BE852A6DDE}" type="presParOf" srcId="{DA7D4D7D-EFB4-40CF-8ACE-323ED5A5C211}" destId="{7AC42A20-6C23-43C7-A63A-7642DD423D9D}" srcOrd="1" destOrd="0" presId="urn:microsoft.com/office/officeart/2005/8/layout/orgChart1"/>
    <dgm:cxn modelId="{E1BBE064-3D9C-4318-B1F2-E26B2E61760E}" type="presParOf" srcId="{DA7D4D7D-EFB4-40CF-8ACE-323ED5A5C211}" destId="{D6969968-96F5-47AD-A3AA-4A96C9ACBFF8}" srcOrd="2" destOrd="0" presId="urn:microsoft.com/office/officeart/2005/8/layout/orgChart1"/>
    <dgm:cxn modelId="{136E0C5E-210C-4FE9-B2B1-6ADCA6563880}" type="presParOf" srcId="{A0F3BEF6-BFFF-435F-8CC2-C0015121C148}" destId="{F6977987-E9B9-43C7-8C18-AAD4264DFF31}" srcOrd="2" destOrd="0" presId="urn:microsoft.com/office/officeart/2005/8/layout/orgChart1"/>
    <dgm:cxn modelId="{ABC360E6-4D05-4C9D-8ED2-D0B195A5FEA9}" type="presParOf" srcId="{A0F3BEF6-BFFF-435F-8CC2-C0015121C148}" destId="{04E1B0DA-16FE-4EA7-90D1-159C0B808A59}" srcOrd="3" destOrd="0" presId="urn:microsoft.com/office/officeart/2005/8/layout/orgChart1"/>
    <dgm:cxn modelId="{F70D10C7-5BEB-48CE-B3C5-1A3348B9D509}" type="presParOf" srcId="{04E1B0DA-16FE-4EA7-90D1-159C0B808A59}" destId="{8844B73C-81B5-4395-B85B-844290F997A8}" srcOrd="0" destOrd="0" presId="urn:microsoft.com/office/officeart/2005/8/layout/orgChart1"/>
    <dgm:cxn modelId="{4F590680-B27A-4685-A3BC-1F2E34155ECA}" type="presParOf" srcId="{8844B73C-81B5-4395-B85B-844290F997A8}" destId="{51F39C9A-EBA8-4D16-A7FE-1B5E1DB17872}" srcOrd="0" destOrd="0" presId="urn:microsoft.com/office/officeart/2005/8/layout/orgChart1"/>
    <dgm:cxn modelId="{ACA08D8F-D358-48C9-9A6E-422700BE68E5}" type="presParOf" srcId="{8844B73C-81B5-4395-B85B-844290F997A8}" destId="{F83E1E33-C482-4197-80A1-D48856A316AA}" srcOrd="1" destOrd="0" presId="urn:microsoft.com/office/officeart/2005/8/layout/orgChart1"/>
    <dgm:cxn modelId="{EF3BACFA-10C8-474C-9828-10A3ECFD423F}" type="presParOf" srcId="{04E1B0DA-16FE-4EA7-90D1-159C0B808A59}" destId="{931B77C1-5A48-4692-992C-B050FD1DE735}" srcOrd="1" destOrd="0" presId="urn:microsoft.com/office/officeart/2005/8/layout/orgChart1"/>
    <dgm:cxn modelId="{A6C3E614-F749-400F-A27D-4D9F01BB32E0}" type="presParOf" srcId="{931B77C1-5A48-4692-992C-B050FD1DE735}" destId="{B059451F-95C7-4948-9F93-8524625F80F6}" srcOrd="0" destOrd="0" presId="urn:microsoft.com/office/officeart/2005/8/layout/orgChart1"/>
    <dgm:cxn modelId="{0FEABEB6-7ACC-4DC4-A2CD-2ADDF3BE8AAC}" type="presParOf" srcId="{931B77C1-5A48-4692-992C-B050FD1DE735}" destId="{F59FE295-C116-4BB5-A579-8CD0EEFCE440}" srcOrd="1" destOrd="0" presId="urn:microsoft.com/office/officeart/2005/8/layout/orgChart1"/>
    <dgm:cxn modelId="{1AA7384D-1AC9-448A-8C01-DF5603F991A7}" type="presParOf" srcId="{F59FE295-C116-4BB5-A579-8CD0EEFCE440}" destId="{6EC81D32-56BC-4884-AB6A-9F82535B86C6}" srcOrd="0" destOrd="0" presId="urn:microsoft.com/office/officeart/2005/8/layout/orgChart1"/>
    <dgm:cxn modelId="{206A2D68-8F25-42BC-8E5A-9044BC0D0B6F}" type="presParOf" srcId="{6EC81D32-56BC-4884-AB6A-9F82535B86C6}" destId="{20881AC2-FB28-4A4F-BA91-F61111DD31EF}" srcOrd="0" destOrd="0" presId="urn:microsoft.com/office/officeart/2005/8/layout/orgChart1"/>
    <dgm:cxn modelId="{464AE681-29E1-4CC2-B653-65DC0AF471CA}" type="presParOf" srcId="{6EC81D32-56BC-4884-AB6A-9F82535B86C6}" destId="{107D0727-DA2B-41E4-A4BF-8E32C4134436}" srcOrd="1" destOrd="0" presId="urn:microsoft.com/office/officeart/2005/8/layout/orgChart1"/>
    <dgm:cxn modelId="{F726DCAD-5479-4EBB-B3B8-36A4A377F9F3}" type="presParOf" srcId="{F59FE295-C116-4BB5-A579-8CD0EEFCE440}" destId="{841C7D81-48C4-4408-AB1F-A7CA2D47FDFC}" srcOrd="1" destOrd="0" presId="urn:microsoft.com/office/officeart/2005/8/layout/orgChart1"/>
    <dgm:cxn modelId="{F65B7149-3C80-4C98-B414-5D5D36F29BE7}" type="presParOf" srcId="{F59FE295-C116-4BB5-A579-8CD0EEFCE440}" destId="{273898DD-90B1-4885-9688-4CD03D946E32}" srcOrd="2" destOrd="0" presId="urn:microsoft.com/office/officeart/2005/8/layout/orgChart1"/>
    <dgm:cxn modelId="{0567116D-F52A-4A52-A163-5DE425B7F87E}" type="presParOf" srcId="{931B77C1-5A48-4692-992C-B050FD1DE735}" destId="{80BD52D1-4A14-4879-BB1B-F4303B3CFE3D}" srcOrd="2" destOrd="0" presId="urn:microsoft.com/office/officeart/2005/8/layout/orgChart1"/>
    <dgm:cxn modelId="{B4B2FB4E-B74F-44DC-818F-69BF2DA7EE98}" type="presParOf" srcId="{931B77C1-5A48-4692-992C-B050FD1DE735}" destId="{28FF4348-47F1-4378-BBBC-CB3F6283DCA9}" srcOrd="3" destOrd="0" presId="urn:microsoft.com/office/officeart/2005/8/layout/orgChart1"/>
    <dgm:cxn modelId="{7908F1E7-2511-44F0-B601-272701142CCA}" type="presParOf" srcId="{28FF4348-47F1-4378-BBBC-CB3F6283DCA9}" destId="{7885D123-FAB0-41FF-B9F6-0C95B469CAE3}" srcOrd="0" destOrd="0" presId="urn:microsoft.com/office/officeart/2005/8/layout/orgChart1"/>
    <dgm:cxn modelId="{63FB48AE-5D9A-4E96-B120-432195BFE429}" type="presParOf" srcId="{7885D123-FAB0-41FF-B9F6-0C95B469CAE3}" destId="{87D4FFD7-3337-497A-AB34-571B0E24C7CA}" srcOrd="0" destOrd="0" presId="urn:microsoft.com/office/officeart/2005/8/layout/orgChart1"/>
    <dgm:cxn modelId="{06592F3C-2068-4D32-96BF-512B4240B8EF}" type="presParOf" srcId="{7885D123-FAB0-41FF-B9F6-0C95B469CAE3}" destId="{92001698-FEFC-45EA-BF33-FF682241B0F1}" srcOrd="1" destOrd="0" presId="urn:microsoft.com/office/officeart/2005/8/layout/orgChart1"/>
    <dgm:cxn modelId="{5893A9CE-4DB3-49C6-85B9-E56B3A0EA347}" type="presParOf" srcId="{28FF4348-47F1-4378-BBBC-CB3F6283DCA9}" destId="{122C073C-2A59-4DED-A097-2A6AD57712D1}" srcOrd="1" destOrd="0" presId="urn:microsoft.com/office/officeart/2005/8/layout/orgChart1"/>
    <dgm:cxn modelId="{FF569C91-6C3B-4ACC-A7EC-32A3EB316B3B}" type="presParOf" srcId="{28FF4348-47F1-4378-BBBC-CB3F6283DCA9}" destId="{CA649DF0-5EA0-4851-B740-5E1BBF20C18A}" srcOrd="2" destOrd="0" presId="urn:microsoft.com/office/officeart/2005/8/layout/orgChart1"/>
    <dgm:cxn modelId="{3C675079-88C9-448E-9652-38453FDC645A}" type="presParOf" srcId="{04E1B0DA-16FE-4EA7-90D1-159C0B808A59}" destId="{6496C41F-DC8C-40DF-B43D-744123C36866}" srcOrd="2" destOrd="0" presId="urn:microsoft.com/office/officeart/2005/8/layout/orgChart1"/>
    <dgm:cxn modelId="{8DE0E030-6D8B-4613-8C3D-52B3B5B5BF61}" type="presParOf" srcId="{DE7B9CB0-357D-4AB2-A712-4FAA3F162559}" destId="{21D8CAA2-F590-4535-9648-23BAB57244B1}" srcOrd="2" destOrd="0" presId="urn:microsoft.com/office/officeart/2005/8/layout/orgChart1"/>
    <dgm:cxn modelId="{BC035806-ACF4-4B9B-922D-9FF7C38C9F1B}" type="presParOf" srcId="{FD761120-7080-4F5B-BAAF-3DB80ECA4101}" destId="{A1ED52E3-8EBF-4D72-AA28-DC39DD52E7AF}" srcOrd="2" destOrd="0" presId="urn:microsoft.com/office/officeart/2005/8/layout/orgChart1"/>
  </dgm:cxnLst>
  <dgm:bg>
    <a:blipFill>
      <a:blip xmlns:r="http://schemas.openxmlformats.org/officeDocument/2006/relationships" r:embed="rId1"/>
      <a:tile tx="0" ty="0" sx="100000" sy="100000" flip="none" algn="tl"/>
    </a:blipFill>
  </dgm:bg>
  <dgm:whole>
    <a:ln w="57150"/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8E3894-0E31-4E1B-9BB8-B31FDE339BA5}" type="doc">
      <dgm:prSet loTypeId="urn:microsoft.com/office/officeart/2005/8/layout/vList2" loCatId="list" qsTypeId="urn:microsoft.com/office/officeart/2005/8/quickstyle/3d7" qsCatId="3D" csTypeId="urn:microsoft.com/office/officeart/2005/8/colors/colorful3" csCatId="colorful"/>
      <dgm:spPr/>
      <dgm:t>
        <a:bodyPr/>
        <a:lstStyle/>
        <a:p>
          <a:pPr rtl="1"/>
          <a:endParaRPr lang="ar-EG"/>
        </a:p>
      </dgm:t>
    </dgm:pt>
    <dgm:pt modelId="{B96FC518-104C-42CD-AA6E-A466A0C0D326}" type="pres">
      <dgm:prSet presAssocID="{468E3894-0E31-4E1B-9BB8-B31FDE339BA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797366CE-B24F-4679-8CFF-A1E590D9A7D1}" type="presOf" srcId="{468E3894-0E31-4E1B-9BB8-B31FDE339BA5}" destId="{B96FC518-104C-42CD-AA6E-A466A0C0D32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1A969C5-76A8-485C-969F-F41DF3C043B0}" type="doc">
      <dgm:prSet loTypeId="urn:microsoft.com/office/officeart/2008/layout/VerticalCurvedList" loCatId="list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pPr rtl="1"/>
          <a:endParaRPr lang="ar-EG"/>
        </a:p>
      </dgm:t>
    </dgm:pt>
    <dgm:pt modelId="{65D61111-A375-48F1-8C84-3A8F66E9240D}">
      <dgm:prSet custT="1"/>
      <dgm:spPr>
        <a:solidFill>
          <a:srgbClr val="92D050"/>
        </a:solidFill>
      </dgm:spPr>
      <dgm:t>
        <a:bodyPr/>
        <a:lstStyle/>
        <a:p>
          <a:pPr marL="982663" indent="-896938" algn="justLow" rtl="1"/>
          <a:r>
            <a:rPr lang="ar-EG" sz="2800" b="1" dirty="0" smtClean="0">
              <a:solidFill>
                <a:srgbClr val="FF0000"/>
              </a:solidFill>
            </a:rPr>
            <a:t>القفلة : </a:t>
          </a:r>
          <a:r>
            <a:rPr lang="ar-EG" sz="2500" dirty="0" smtClean="0">
              <a:solidFill>
                <a:srgbClr val="0000FF"/>
              </a:solidFill>
            </a:rPr>
            <a:t>هي نقطة الختام في الأجزاء الموسيقية التي يشعر المستمع عندها بنهاية جزء ثم ابتداء آخر</a:t>
          </a:r>
          <a:endParaRPr lang="ar-EG" sz="2500" dirty="0">
            <a:solidFill>
              <a:srgbClr val="0000FF"/>
            </a:solidFill>
          </a:endParaRPr>
        </a:p>
      </dgm:t>
    </dgm:pt>
    <dgm:pt modelId="{EBFFC2DE-0296-4294-8255-27142AE90AA3}" type="parTrans" cxnId="{AA3D47DA-CEDF-40D0-A258-262AD510B4FA}">
      <dgm:prSet/>
      <dgm:spPr/>
      <dgm:t>
        <a:bodyPr/>
        <a:lstStyle/>
        <a:p>
          <a:pPr rtl="1"/>
          <a:endParaRPr lang="ar-EG"/>
        </a:p>
      </dgm:t>
    </dgm:pt>
    <dgm:pt modelId="{FF1B3115-7109-4C34-B731-F0C209813006}" type="sibTrans" cxnId="{AA3D47DA-CEDF-40D0-A258-262AD510B4FA}">
      <dgm:prSet/>
      <dgm:spPr/>
      <dgm:t>
        <a:bodyPr/>
        <a:lstStyle/>
        <a:p>
          <a:pPr rtl="1"/>
          <a:endParaRPr lang="ar-EG"/>
        </a:p>
      </dgm:t>
    </dgm:pt>
    <dgm:pt modelId="{A8D8FCD9-544E-4271-B361-70B8931CCAB7}">
      <dgm:prSet/>
      <dgm:spPr>
        <a:solidFill>
          <a:srgbClr val="92D050"/>
        </a:solidFill>
      </dgm:spPr>
      <dgm:t>
        <a:bodyPr/>
        <a:lstStyle/>
        <a:p>
          <a:pPr marL="180975" indent="0" algn="justLow" rtl="1"/>
          <a:r>
            <a:rPr lang="ar-EG" dirty="0" smtClean="0">
              <a:solidFill>
                <a:srgbClr val="0000FF"/>
              </a:solidFill>
            </a:rPr>
            <a:t>وهى بمثابة الفاصلة أو النقطة بالنسبة للغة الخطابة فهي تفصل الجملة المفيدة عن جملة أخرى</a:t>
          </a:r>
          <a:endParaRPr lang="ar-EG" dirty="0">
            <a:solidFill>
              <a:srgbClr val="0000FF"/>
            </a:solidFill>
          </a:endParaRPr>
        </a:p>
      </dgm:t>
    </dgm:pt>
    <dgm:pt modelId="{A6428C24-BB53-44C7-AA93-3F87E0F81C53}" type="parTrans" cxnId="{C1CAB6A4-1264-4256-9535-49B5ECE1ABF0}">
      <dgm:prSet/>
      <dgm:spPr/>
      <dgm:t>
        <a:bodyPr/>
        <a:lstStyle/>
        <a:p>
          <a:pPr rtl="1"/>
          <a:endParaRPr lang="ar-EG"/>
        </a:p>
      </dgm:t>
    </dgm:pt>
    <dgm:pt modelId="{924C3E8C-9C8C-4364-B7CA-0F456DC0CD3D}" type="sibTrans" cxnId="{C1CAB6A4-1264-4256-9535-49B5ECE1ABF0}">
      <dgm:prSet/>
      <dgm:spPr/>
      <dgm:t>
        <a:bodyPr/>
        <a:lstStyle/>
        <a:p>
          <a:pPr rtl="1"/>
          <a:endParaRPr lang="ar-EG"/>
        </a:p>
      </dgm:t>
    </dgm:pt>
    <dgm:pt modelId="{58C035BB-22E0-4FE5-9978-6EAF926D6E45}">
      <dgm:prSet/>
      <dgm:spPr>
        <a:solidFill>
          <a:srgbClr val="92D050"/>
        </a:solidFill>
      </dgm:spPr>
      <dgm:t>
        <a:bodyPr/>
        <a:lstStyle/>
        <a:p>
          <a:pPr marL="85725" indent="0" algn="justLow" rtl="1"/>
          <a:r>
            <a:rPr lang="ar-EG" dirty="0" smtClean="0">
              <a:solidFill>
                <a:srgbClr val="0000FF"/>
              </a:solidFill>
            </a:rPr>
            <a:t>فهي مصطلح يطلق بشكل عام على مواضع الوقف في سياق قطعة موسيقية، أو عند ختامها، فيعطى شعوراً جزئيا أو كاملا ً بالانتهاء </a:t>
          </a:r>
          <a:endParaRPr lang="ar-EG" dirty="0">
            <a:solidFill>
              <a:srgbClr val="0000FF"/>
            </a:solidFill>
          </a:endParaRPr>
        </a:p>
      </dgm:t>
    </dgm:pt>
    <dgm:pt modelId="{2FDFE1D0-E31D-44FA-AC56-4DB1ACBAACBA}" type="parTrans" cxnId="{84704036-E9B5-4657-A7D5-83B6BC4E0FDD}">
      <dgm:prSet/>
      <dgm:spPr/>
      <dgm:t>
        <a:bodyPr/>
        <a:lstStyle/>
        <a:p>
          <a:pPr rtl="1"/>
          <a:endParaRPr lang="ar-EG"/>
        </a:p>
      </dgm:t>
    </dgm:pt>
    <dgm:pt modelId="{64C682A9-2150-49E5-A375-AE06CFC1A166}" type="sibTrans" cxnId="{84704036-E9B5-4657-A7D5-83B6BC4E0FDD}">
      <dgm:prSet/>
      <dgm:spPr/>
      <dgm:t>
        <a:bodyPr/>
        <a:lstStyle/>
        <a:p>
          <a:pPr rtl="1"/>
          <a:endParaRPr lang="ar-EG"/>
        </a:p>
      </dgm:t>
    </dgm:pt>
    <dgm:pt modelId="{8DD78B56-5D00-40E0-A98F-D019E4BFEB06}" type="pres">
      <dgm:prSet presAssocID="{01A969C5-76A8-485C-969F-F41DF3C043B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pPr rtl="1"/>
          <a:endParaRPr lang="ar-EG"/>
        </a:p>
      </dgm:t>
    </dgm:pt>
    <dgm:pt modelId="{F8EC94D8-2A20-41F1-B12D-ECD5E72EDA95}" type="pres">
      <dgm:prSet presAssocID="{01A969C5-76A8-485C-969F-F41DF3C043B0}" presName="Name1" presStyleCnt="0"/>
      <dgm:spPr/>
    </dgm:pt>
    <dgm:pt modelId="{56D33698-639F-4670-BC12-62C39FE87405}" type="pres">
      <dgm:prSet presAssocID="{01A969C5-76A8-485C-969F-F41DF3C043B0}" presName="cycle" presStyleCnt="0"/>
      <dgm:spPr/>
    </dgm:pt>
    <dgm:pt modelId="{BC5B0824-DCDD-4303-BD71-B3674D8A31F0}" type="pres">
      <dgm:prSet presAssocID="{01A969C5-76A8-485C-969F-F41DF3C043B0}" presName="srcNode" presStyleLbl="node1" presStyleIdx="0" presStyleCnt="3"/>
      <dgm:spPr/>
    </dgm:pt>
    <dgm:pt modelId="{DA6CC83A-78E8-4DC4-9066-8A8910576BC1}" type="pres">
      <dgm:prSet presAssocID="{01A969C5-76A8-485C-969F-F41DF3C043B0}" presName="conn" presStyleLbl="parChTrans1D2" presStyleIdx="0" presStyleCnt="1"/>
      <dgm:spPr/>
      <dgm:t>
        <a:bodyPr/>
        <a:lstStyle/>
        <a:p>
          <a:pPr rtl="1"/>
          <a:endParaRPr lang="ar-EG"/>
        </a:p>
      </dgm:t>
    </dgm:pt>
    <dgm:pt modelId="{84DA1D66-3AF3-4604-A343-B718A10B0AD0}" type="pres">
      <dgm:prSet presAssocID="{01A969C5-76A8-485C-969F-F41DF3C043B0}" presName="extraNode" presStyleLbl="node1" presStyleIdx="0" presStyleCnt="3"/>
      <dgm:spPr/>
    </dgm:pt>
    <dgm:pt modelId="{CA8A0CD3-F4AD-4311-A2F7-D7DD571926F6}" type="pres">
      <dgm:prSet presAssocID="{01A969C5-76A8-485C-969F-F41DF3C043B0}" presName="dstNode" presStyleLbl="node1" presStyleIdx="0" presStyleCnt="3"/>
      <dgm:spPr/>
    </dgm:pt>
    <dgm:pt modelId="{5B5D2056-9B42-435F-A7B3-BCAE934374B6}" type="pres">
      <dgm:prSet presAssocID="{65D61111-A375-48F1-8C84-3A8F66E9240D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3E0C31C7-AE83-4B8D-A516-D5435AEF6F88}" type="pres">
      <dgm:prSet presAssocID="{65D61111-A375-48F1-8C84-3A8F66E9240D}" presName="accent_1" presStyleCnt="0"/>
      <dgm:spPr/>
    </dgm:pt>
    <dgm:pt modelId="{299EF683-89DE-4117-8519-8A04E70C586A}" type="pres">
      <dgm:prSet presAssocID="{65D61111-A375-48F1-8C84-3A8F66E9240D}" presName="accentRepeatNode" presStyleLbl="solidFgAcc1" presStyleIdx="0" presStyleCnt="3"/>
      <dgm:spPr>
        <a:solidFill>
          <a:srgbClr val="FF0000"/>
        </a:solidFill>
      </dgm:spPr>
      <dgm:t>
        <a:bodyPr/>
        <a:lstStyle/>
        <a:p>
          <a:pPr rtl="1"/>
          <a:endParaRPr lang="ar-EG"/>
        </a:p>
      </dgm:t>
    </dgm:pt>
    <dgm:pt modelId="{CD49D035-4B92-4325-89D3-26D3443EB1C9}" type="pres">
      <dgm:prSet presAssocID="{A8D8FCD9-544E-4271-B361-70B8931CCAB7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2E80631A-E1B3-4C26-A966-E338E32699E4}" type="pres">
      <dgm:prSet presAssocID="{A8D8FCD9-544E-4271-B361-70B8931CCAB7}" presName="accent_2" presStyleCnt="0"/>
      <dgm:spPr/>
    </dgm:pt>
    <dgm:pt modelId="{AF919675-B8F5-457B-907A-321CDE4FF629}" type="pres">
      <dgm:prSet presAssocID="{A8D8FCD9-544E-4271-B361-70B8931CCAB7}" presName="accentRepeatNode" presStyleLbl="solidFgAcc1" presStyleIdx="1" presStyleCnt="3"/>
      <dgm:spPr>
        <a:solidFill>
          <a:srgbClr val="FF0000"/>
        </a:solidFill>
      </dgm:spPr>
      <dgm:t>
        <a:bodyPr/>
        <a:lstStyle/>
        <a:p>
          <a:pPr rtl="1"/>
          <a:endParaRPr lang="ar-EG"/>
        </a:p>
      </dgm:t>
    </dgm:pt>
    <dgm:pt modelId="{150F91FF-9663-4DC0-9738-817CD32C548A}" type="pres">
      <dgm:prSet presAssocID="{58C035BB-22E0-4FE5-9978-6EAF926D6E45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9603A81-2FE3-4A1D-8E7B-D0975187B5DB}" type="pres">
      <dgm:prSet presAssocID="{58C035BB-22E0-4FE5-9978-6EAF926D6E45}" presName="accent_3" presStyleCnt="0"/>
      <dgm:spPr/>
    </dgm:pt>
    <dgm:pt modelId="{60E747A8-CE8A-4FDE-8B7E-95A70BB1E2B2}" type="pres">
      <dgm:prSet presAssocID="{58C035BB-22E0-4FE5-9978-6EAF926D6E45}" presName="accentRepeatNode" presStyleLbl="solidFgAcc1" presStyleIdx="2" presStyleCnt="3"/>
      <dgm:spPr>
        <a:solidFill>
          <a:srgbClr val="FF0000"/>
        </a:solidFill>
      </dgm:spPr>
      <dgm:t>
        <a:bodyPr/>
        <a:lstStyle/>
        <a:p>
          <a:pPr rtl="1"/>
          <a:endParaRPr lang="ar-EG"/>
        </a:p>
      </dgm:t>
    </dgm:pt>
  </dgm:ptLst>
  <dgm:cxnLst>
    <dgm:cxn modelId="{F70493B3-BFF0-4F0D-86E8-68CF27862101}" type="presOf" srcId="{65D61111-A375-48F1-8C84-3A8F66E9240D}" destId="{5B5D2056-9B42-435F-A7B3-BCAE934374B6}" srcOrd="0" destOrd="0" presId="urn:microsoft.com/office/officeart/2008/layout/VerticalCurvedList"/>
    <dgm:cxn modelId="{C1CAB6A4-1264-4256-9535-49B5ECE1ABF0}" srcId="{01A969C5-76A8-485C-969F-F41DF3C043B0}" destId="{A8D8FCD9-544E-4271-B361-70B8931CCAB7}" srcOrd="1" destOrd="0" parTransId="{A6428C24-BB53-44C7-AA93-3F87E0F81C53}" sibTransId="{924C3E8C-9C8C-4364-B7CA-0F456DC0CD3D}"/>
    <dgm:cxn modelId="{4C666B77-E097-4771-9B57-508C9E8F8BC6}" type="presOf" srcId="{58C035BB-22E0-4FE5-9978-6EAF926D6E45}" destId="{150F91FF-9663-4DC0-9738-817CD32C548A}" srcOrd="0" destOrd="0" presId="urn:microsoft.com/office/officeart/2008/layout/VerticalCurvedList"/>
    <dgm:cxn modelId="{84704036-E9B5-4657-A7D5-83B6BC4E0FDD}" srcId="{01A969C5-76A8-485C-969F-F41DF3C043B0}" destId="{58C035BB-22E0-4FE5-9978-6EAF926D6E45}" srcOrd="2" destOrd="0" parTransId="{2FDFE1D0-E31D-44FA-AC56-4DB1ACBAACBA}" sibTransId="{64C682A9-2150-49E5-A375-AE06CFC1A166}"/>
    <dgm:cxn modelId="{F9BB1E02-F0EE-4C1A-BCA9-67BB475DD0C8}" type="presOf" srcId="{A8D8FCD9-544E-4271-B361-70B8931CCAB7}" destId="{CD49D035-4B92-4325-89D3-26D3443EB1C9}" srcOrd="0" destOrd="0" presId="urn:microsoft.com/office/officeart/2008/layout/VerticalCurvedList"/>
    <dgm:cxn modelId="{C857714C-ADE8-41FC-A545-0AD1D9E3AAD8}" type="presOf" srcId="{01A969C5-76A8-485C-969F-F41DF3C043B0}" destId="{8DD78B56-5D00-40E0-A98F-D019E4BFEB06}" srcOrd="0" destOrd="0" presId="urn:microsoft.com/office/officeart/2008/layout/VerticalCurvedList"/>
    <dgm:cxn modelId="{AA3D47DA-CEDF-40D0-A258-262AD510B4FA}" srcId="{01A969C5-76A8-485C-969F-F41DF3C043B0}" destId="{65D61111-A375-48F1-8C84-3A8F66E9240D}" srcOrd="0" destOrd="0" parTransId="{EBFFC2DE-0296-4294-8255-27142AE90AA3}" sibTransId="{FF1B3115-7109-4C34-B731-F0C209813006}"/>
    <dgm:cxn modelId="{CA93559A-1524-4BDE-83A1-4B4E23227D83}" type="presOf" srcId="{FF1B3115-7109-4C34-B731-F0C209813006}" destId="{DA6CC83A-78E8-4DC4-9066-8A8910576BC1}" srcOrd="0" destOrd="0" presId="urn:microsoft.com/office/officeart/2008/layout/VerticalCurvedList"/>
    <dgm:cxn modelId="{5E7C5E8D-1438-458E-A8A1-7C5A0EAD3998}" type="presParOf" srcId="{8DD78B56-5D00-40E0-A98F-D019E4BFEB06}" destId="{F8EC94D8-2A20-41F1-B12D-ECD5E72EDA95}" srcOrd="0" destOrd="0" presId="urn:microsoft.com/office/officeart/2008/layout/VerticalCurvedList"/>
    <dgm:cxn modelId="{EED798E8-204A-4DD9-A8C5-89FE76295673}" type="presParOf" srcId="{F8EC94D8-2A20-41F1-B12D-ECD5E72EDA95}" destId="{56D33698-639F-4670-BC12-62C39FE87405}" srcOrd="0" destOrd="0" presId="urn:microsoft.com/office/officeart/2008/layout/VerticalCurvedList"/>
    <dgm:cxn modelId="{574F69FA-C755-468C-8971-8E43D149F9A0}" type="presParOf" srcId="{56D33698-639F-4670-BC12-62C39FE87405}" destId="{BC5B0824-DCDD-4303-BD71-B3674D8A31F0}" srcOrd="0" destOrd="0" presId="urn:microsoft.com/office/officeart/2008/layout/VerticalCurvedList"/>
    <dgm:cxn modelId="{A5AC0133-1638-4508-957B-0EDBC7C9856A}" type="presParOf" srcId="{56D33698-639F-4670-BC12-62C39FE87405}" destId="{DA6CC83A-78E8-4DC4-9066-8A8910576BC1}" srcOrd="1" destOrd="0" presId="urn:microsoft.com/office/officeart/2008/layout/VerticalCurvedList"/>
    <dgm:cxn modelId="{3E4415FE-9832-4C09-8FE7-71EE90E3B682}" type="presParOf" srcId="{56D33698-639F-4670-BC12-62C39FE87405}" destId="{84DA1D66-3AF3-4604-A343-B718A10B0AD0}" srcOrd="2" destOrd="0" presId="urn:microsoft.com/office/officeart/2008/layout/VerticalCurvedList"/>
    <dgm:cxn modelId="{0BC18E76-57D4-43C4-84AE-2DCEE660DC44}" type="presParOf" srcId="{56D33698-639F-4670-BC12-62C39FE87405}" destId="{CA8A0CD3-F4AD-4311-A2F7-D7DD571926F6}" srcOrd="3" destOrd="0" presId="urn:microsoft.com/office/officeart/2008/layout/VerticalCurvedList"/>
    <dgm:cxn modelId="{A3F6DBC8-7588-4208-BCF4-760BD61A9D43}" type="presParOf" srcId="{F8EC94D8-2A20-41F1-B12D-ECD5E72EDA95}" destId="{5B5D2056-9B42-435F-A7B3-BCAE934374B6}" srcOrd="1" destOrd="0" presId="urn:microsoft.com/office/officeart/2008/layout/VerticalCurvedList"/>
    <dgm:cxn modelId="{1C31DBB4-1207-48D5-BCA1-08B9E23757E2}" type="presParOf" srcId="{F8EC94D8-2A20-41F1-B12D-ECD5E72EDA95}" destId="{3E0C31C7-AE83-4B8D-A516-D5435AEF6F88}" srcOrd="2" destOrd="0" presId="urn:microsoft.com/office/officeart/2008/layout/VerticalCurvedList"/>
    <dgm:cxn modelId="{7C582DA3-F993-4D21-823F-F4D9F34FF061}" type="presParOf" srcId="{3E0C31C7-AE83-4B8D-A516-D5435AEF6F88}" destId="{299EF683-89DE-4117-8519-8A04E70C586A}" srcOrd="0" destOrd="0" presId="urn:microsoft.com/office/officeart/2008/layout/VerticalCurvedList"/>
    <dgm:cxn modelId="{C4EBE473-7B49-4508-ACEF-F11BAC6CD99F}" type="presParOf" srcId="{F8EC94D8-2A20-41F1-B12D-ECD5E72EDA95}" destId="{CD49D035-4B92-4325-89D3-26D3443EB1C9}" srcOrd="3" destOrd="0" presId="urn:microsoft.com/office/officeart/2008/layout/VerticalCurvedList"/>
    <dgm:cxn modelId="{F852500E-2531-45BB-BB7B-727EAE9ED01E}" type="presParOf" srcId="{F8EC94D8-2A20-41F1-B12D-ECD5E72EDA95}" destId="{2E80631A-E1B3-4C26-A966-E338E32699E4}" srcOrd="4" destOrd="0" presId="urn:microsoft.com/office/officeart/2008/layout/VerticalCurvedList"/>
    <dgm:cxn modelId="{DAA93259-0CCD-4BBB-811D-03D0A8A68D95}" type="presParOf" srcId="{2E80631A-E1B3-4C26-A966-E338E32699E4}" destId="{AF919675-B8F5-457B-907A-321CDE4FF629}" srcOrd="0" destOrd="0" presId="urn:microsoft.com/office/officeart/2008/layout/VerticalCurvedList"/>
    <dgm:cxn modelId="{267E9A7B-B44A-4C91-B101-1A3E2762FA5F}" type="presParOf" srcId="{F8EC94D8-2A20-41F1-B12D-ECD5E72EDA95}" destId="{150F91FF-9663-4DC0-9738-817CD32C548A}" srcOrd="5" destOrd="0" presId="urn:microsoft.com/office/officeart/2008/layout/VerticalCurvedList"/>
    <dgm:cxn modelId="{3B287C0A-6577-4573-B128-94BF89662003}" type="presParOf" srcId="{F8EC94D8-2A20-41F1-B12D-ECD5E72EDA95}" destId="{99603A81-2FE3-4A1D-8E7B-D0975187B5DB}" srcOrd="6" destOrd="0" presId="urn:microsoft.com/office/officeart/2008/layout/VerticalCurvedList"/>
    <dgm:cxn modelId="{206EF6D5-B847-4F20-8A47-FDE99128528C}" type="presParOf" srcId="{99603A81-2FE3-4A1D-8E7B-D0975187B5DB}" destId="{60E747A8-CE8A-4FDE-8B7E-95A70BB1E2B2}" srcOrd="0" destOrd="0" presId="urn:microsoft.com/office/officeart/2008/layout/VerticalCurvedList"/>
  </dgm:cxnLst>
  <dgm:bg>
    <a:blipFill>
      <a:blip xmlns:r="http://schemas.openxmlformats.org/officeDocument/2006/relationships" r:embed="rId1"/>
      <a:tile tx="0" ty="0" sx="100000" sy="100000" flip="none" algn="tl"/>
    </a:blipFill>
  </dgm:bg>
  <dgm:whole>
    <a:ln w="76200"/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A637034-0804-4589-85AD-BC8268A618D1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542FD33F-003B-4C8B-ADCC-D1735EA06F32}">
      <dgm:prSet custT="1"/>
      <dgm:spPr>
        <a:solidFill>
          <a:srgbClr val="FF0000"/>
        </a:solidFill>
      </dgm:spPr>
      <dgm:t>
        <a:bodyPr/>
        <a:lstStyle/>
        <a:p>
          <a:pPr algn="ctr" rtl="1"/>
          <a:r>
            <a:rPr lang="ar-EG" sz="4000" dirty="0" smtClean="0"/>
            <a:t>اولاً: تعريف القفلة</a:t>
          </a:r>
          <a:endParaRPr lang="ar-EG" sz="4000" dirty="0"/>
        </a:p>
      </dgm:t>
    </dgm:pt>
    <dgm:pt modelId="{CD7B166B-CDCA-4F8F-B5C4-44C350338AF0}" type="parTrans" cxnId="{7C1D9E3C-80B2-4F8F-A1C0-9B8D8F01C353}">
      <dgm:prSet/>
      <dgm:spPr/>
      <dgm:t>
        <a:bodyPr/>
        <a:lstStyle/>
        <a:p>
          <a:pPr rtl="1"/>
          <a:endParaRPr lang="ar-EG"/>
        </a:p>
      </dgm:t>
    </dgm:pt>
    <dgm:pt modelId="{3A517947-C350-4518-AAEB-CF58E5BBFFA5}" type="sibTrans" cxnId="{7C1D9E3C-80B2-4F8F-A1C0-9B8D8F01C353}">
      <dgm:prSet/>
      <dgm:spPr/>
      <dgm:t>
        <a:bodyPr/>
        <a:lstStyle/>
        <a:p>
          <a:pPr rtl="1"/>
          <a:endParaRPr lang="ar-EG"/>
        </a:p>
      </dgm:t>
    </dgm:pt>
    <dgm:pt modelId="{C15AF95D-C2C4-48A0-9FFD-57A4FB0872D8}" type="pres">
      <dgm:prSet presAssocID="{FA637034-0804-4589-85AD-BC8268A618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0579DAFF-7D43-46B6-80FF-67DE6AB8D634}" type="pres">
      <dgm:prSet presAssocID="{542FD33F-003B-4C8B-ADCC-D1735EA06F32}" presName="parentText" presStyleLbl="node1" presStyleIdx="0" presStyleCnt="1" custLinFactNeighborY="-2425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08FD8BCC-B74F-4D0C-9482-F211F8A9CAEE}" type="presOf" srcId="{542FD33F-003B-4C8B-ADCC-D1735EA06F32}" destId="{0579DAFF-7D43-46B6-80FF-67DE6AB8D634}" srcOrd="0" destOrd="0" presId="urn:microsoft.com/office/officeart/2005/8/layout/vList2"/>
    <dgm:cxn modelId="{9632A74D-6B2E-410C-B54C-428178AC9811}" type="presOf" srcId="{FA637034-0804-4589-85AD-BC8268A618D1}" destId="{C15AF95D-C2C4-48A0-9FFD-57A4FB0872D8}" srcOrd="0" destOrd="0" presId="urn:microsoft.com/office/officeart/2005/8/layout/vList2"/>
    <dgm:cxn modelId="{7C1D9E3C-80B2-4F8F-A1C0-9B8D8F01C353}" srcId="{FA637034-0804-4589-85AD-BC8268A618D1}" destId="{542FD33F-003B-4C8B-ADCC-D1735EA06F32}" srcOrd="0" destOrd="0" parTransId="{CD7B166B-CDCA-4F8F-B5C4-44C350338AF0}" sibTransId="{3A517947-C350-4518-AAEB-CF58E5BBFFA5}"/>
    <dgm:cxn modelId="{8ED19150-5CEA-4FEB-9B5A-2C20DBD83FF9}" type="presParOf" srcId="{C15AF95D-C2C4-48A0-9FFD-57A4FB0872D8}" destId="{0579DAFF-7D43-46B6-80FF-67DE6AB8D63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093075D-BE03-4D84-876D-4E05B2D14BC7}" type="doc">
      <dgm:prSet loTypeId="urn:microsoft.com/office/officeart/2005/8/layout/hierarchy3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pPr rtl="1"/>
          <a:endParaRPr lang="ar-EG"/>
        </a:p>
      </dgm:t>
    </dgm:pt>
    <dgm:pt modelId="{C902CC1D-BCB3-4055-956F-F9E56A770E11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 rtl="1"/>
          <a:r>
            <a:rPr lang="ar-EG" sz="3600" b="1" dirty="0" smtClean="0">
              <a:solidFill>
                <a:srgbClr val="0000FF"/>
              </a:solidFill>
            </a:rPr>
            <a:t>القفلة التامة </a:t>
          </a:r>
          <a:endParaRPr lang="ar-EG" sz="3600" b="1" dirty="0">
            <a:solidFill>
              <a:srgbClr val="0000FF"/>
            </a:solidFill>
          </a:endParaRPr>
        </a:p>
      </dgm:t>
    </dgm:pt>
    <dgm:pt modelId="{41042603-6A69-477A-B64C-2454790BFC55}" type="parTrans" cxnId="{A97E3E78-0456-4D45-9D89-02D6E418A2B6}">
      <dgm:prSet/>
      <dgm:spPr/>
      <dgm:t>
        <a:bodyPr/>
        <a:lstStyle/>
        <a:p>
          <a:pPr rtl="1"/>
          <a:endParaRPr lang="ar-EG"/>
        </a:p>
      </dgm:t>
    </dgm:pt>
    <dgm:pt modelId="{AD570F92-172E-4DB3-BCEC-8056B5367140}" type="sibTrans" cxnId="{A97E3E78-0456-4D45-9D89-02D6E418A2B6}">
      <dgm:prSet/>
      <dgm:spPr/>
      <dgm:t>
        <a:bodyPr/>
        <a:lstStyle/>
        <a:p>
          <a:pPr rtl="1"/>
          <a:endParaRPr lang="ar-EG"/>
        </a:p>
      </dgm:t>
    </dgm:pt>
    <dgm:pt modelId="{D49A4D0F-A705-4EE0-8F19-2C5BB8FA1C51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 rtl="1"/>
          <a:r>
            <a:rPr lang="ar-EG" sz="3200" b="1" dirty="0" smtClean="0">
              <a:solidFill>
                <a:srgbClr val="0000FF"/>
              </a:solidFill>
            </a:rPr>
            <a:t>القفلة غير التامة</a:t>
          </a:r>
          <a:endParaRPr lang="ar-EG" sz="3200" b="1" dirty="0">
            <a:solidFill>
              <a:srgbClr val="0000FF"/>
            </a:solidFill>
          </a:endParaRPr>
        </a:p>
      </dgm:t>
    </dgm:pt>
    <dgm:pt modelId="{A3ED1C63-B691-4BAE-BDB6-14FA08792BA2}" type="parTrans" cxnId="{37F2C923-FEBF-4302-A32C-1AF22F549799}">
      <dgm:prSet/>
      <dgm:spPr/>
      <dgm:t>
        <a:bodyPr/>
        <a:lstStyle/>
        <a:p>
          <a:pPr rtl="1"/>
          <a:endParaRPr lang="ar-EG"/>
        </a:p>
      </dgm:t>
    </dgm:pt>
    <dgm:pt modelId="{D0E715F6-1B28-44FD-B779-7E1B377979FB}" type="sibTrans" cxnId="{37F2C923-FEBF-4302-A32C-1AF22F549799}">
      <dgm:prSet/>
      <dgm:spPr/>
      <dgm:t>
        <a:bodyPr/>
        <a:lstStyle/>
        <a:p>
          <a:pPr rtl="1"/>
          <a:endParaRPr lang="ar-EG"/>
        </a:p>
      </dgm:t>
    </dgm:pt>
    <dgm:pt modelId="{E77D8E85-5F91-4832-A1FD-A5291CC11A91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 rtl="1"/>
          <a:r>
            <a:rPr lang="ar-EG" sz="2800" b="1" dirty="0" smtClean="0">
              <a:solidFill>
                <a:srgbClr val="7030A0"/>
              </a:solidFill>
            </a:rPr>
            <a:t>القفلة الدينية </a:t>
          </a:r>
          <a:endParaRPr lang="ar-EG" sz="2800" b="1" dirty="0">
            <a:solidFill>
              <a:srgbClr val="7030A0"/>
            </a:solidFill>
          </a:endParaRPr>
        </a:p>
      </dgm:t>
    </dgm:pt>
    <dgm:pt modelId="{14B9DD90-E965-4C67-AB45-B4B6CFA8B6CD}" type="parTrans" cxnId="{1DF2DC56-0B6E-4958-9D20-5C49F7AEFE21}">
      <dgm:prSet/>
      <dgm:spPr/>
      <dgm:t>
        <a:bodyPr/>
        <a:lstStyle/>
        <a:p>
          <a:pPr rtl="1"/>
          <a:endParaRPr lang="ar-EG"/>
        </a:p>
      </dgm:t>
    </dgm:pt>
    <dgm:pt modelId="{3AC1C3A5-82E1-4C76-AB99-6045AC5F7136}" type="sibTrans" cxnId="{1DF2DC56-0B6E-4958-9D20-5C49F7AEFE21}">
      <dgm:prSet/>
      <dgm:spPr/>
      <dgm:t>
        <a:bodyPr/>
        <a:lstStyle/>
        <a:p>
          <a:pPr rtl="1"/>
          <a:endParaRPr lang="ar-EG"/>
        </a:p>
      </dgm:t>
    </dgm:pt>
    <dgm:pt modelId="{DA830FF7-7E2C-4830-BD81-8DFEC3C1F5D2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 rtl="1"/>
          <a:r>
            <a:rPr lang="ar-EG" sz="2400" b="1" dirty="0" smtClean="0">
              <a:solidFill>
                <a:srgbClr val="7030A0"/>
              </a:solidFill>
            </a:rPr>
            <a:t>القفلة النصفية </a:t>
          </a:r>
          <a:endParaRPr lang="ar-EG" sz="2400" b="1" dirty="0">
            <a:solidFill>
              <a:srgbClr val="7030A0"/>
            </a:solidFill>
          </a:endParaRPr>
        </a:p>
      </dgm:t>
    </dgm:pt>
    <dgm:pt modelId="{AA2BA4C8-08B1-4E0D-A382-6C42E1C57EC9}" type="parTrans" cxnId="{F447FE9D-5B54-4D99-8188-DBB62340129F}">
      <dgm:prSet/>
      <dgm:spPr/>
      <dgm:t>
        <a:bodyPr/>
        <a:lstStyle/>
        <a:p>
          <a:pPr rtl="1"/>
          <a:endParaRPr lang="ar-EG"/>
        </a:p>
      </dgm:t>
    </dgm:pt>
    <dgm:pt modelId="{EAD55472-3C77-4751-B631-C7352CB4BBB2}" type="sibTrans" cxnId="{F447FE9D-5B54-4D99-8188-DBB62340129F}">
      <dgm:prSet/>
      <dgm:spPr/>
      <dgm:t>
        <a:bodyPr/>
        <a:lstStyle/>
        <a:p>
          <a:pPr rtl="1"/>
          <a:endParaRPr lang="ar-EG"/>
        </a:p>
      </dgm:t>
    </dgm:pt>
    <dgm:pt modelId="{CC91C85B-346E-408C-B27E-62D9186C10A7}">
      <dgm:prSet custT="1"/>
      <dgm:spPr>
        <a:solidFill>
          <a:srgbClr val="FF0000"/>
        </a:solidFill>
      </dgm:spPr>
      <dgm:t>
        <a:bodyPr/>
        <a:lstStyle/>
        <a:p>
          <a:pPr rtl="1"/>
          <a:r>
            <a:rPr lang="ar-EG" sz="4400" dirty="0" smtClean="0"/>
            <a:t>انواع </a:t>
          </a:r>
          <a:r>
            <a:rPr lang="ar-EG" sz="4400" dirty="0" err="1" smtClean="0"/>
            <a:t>القفلات</a:t>
          </a:r>
          <a:r>
            <a:rPr lang="ar-EG" sz="4400" dirty="0" smtClean="0"/>
            <a:t> الموسيقية</a:t>
          </a:r>
          <a:endParaRPr lang="ar-EG" sz="4400" dirty="0"/>
        </a:p>
      </dgm:t>
    </dgm:pt>
    <dgm:pt modelId="{CC1E4DF9-4158-474F-A040-B7B309E9BF53}" type="parTrans" cxnId="{F2A96B59-6CC6-45AA-8049-D8B3CBE54800}">
      <dgm:prSet/>
      <dgm:spPr/>
      <dgm:t>
        <a:bodyPr/>
        <a:lstStyle/>
        <a:p>
          <a:pPr rtl="1"/>
          <a:endParaRPr lang="ar-EG"/>
        </a:p>
      </dgm:t>
    </dgm:pt>
    <dgm:pt modelId="{1520B4D0-D7A9-47B0-8F61-3A2129A5566D}" type="sibTrans" cxnId="{F2A96B59-6CC6-45AA-8049-D8B3CBE54800}">
      <dgm:prSet/>
      <dgm:spPr/>
      <dgm:t>
        <a:bodyPr/>
        <a:lstStyle/>
        <a:p>
          <a:pPr rtl="1"/>
          <a:endParaRPr lang="ar-EG"/>
        </a:p>
      </dgm:t>
    </dgm:pt>
    <dgm:pt modelId="{86AB1C5A-23EF-4B12-B8A4-0B9D8E22654B}" type="pres">
      <dgm:prSet presAssocID="{0093075D-BE03-4D84-876D-4E05B2D14BC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EG"/>
        </a:p>
      </dgm:t>
    </dgm:pt>
    <dgm:pt modelId="{AB95D664-1297-4B0A-961D-72E6EECE643D}" type="pres">
      <dgm:prSet presAssocID="{CC91C85B-346E-408C-B27E-62D9186C10A7}" presName="root" presStyleCnt="0"/>
      <dgm:spPr/>
      <dgm:t>
        <a:bodyPr/>
        <a:lstStyle/>
        <a:p>
          <a:pPr rtl="1"/>
          <a:endParaRPr lang="ar-EG"/>
        </a:p>
      </dgm:t>
    </dgm:pt>
    <dgm:pt modelId="{8DD0C9AC-E6F2-49DA-A1A5-F57FA6D73D7F}" type="pres">
      <dgm:prSet presAssocID="{CC91C85B-346E-408C-B27E-62D9186C10A7}" presName="rootComposite" presStyleCnt="0"/>
      <dgm:spPr/>
      <dgm:t>
        <a:bodyPr/>
        <a:lstStyle/>
        <a:p>
          <a:pPr rtl="1"/>
          <a:endParaRPr lang="ar-EG"/>
        </a:p>
      </dgm:t>
    </dgm:pt>
    <dgm:pt modelId="{093E4941-0B3E-4F2E-B81A-AAA824EEFFBC}" type="pres">
      <dgm:prSet presAssocID="{CC91C85B-346E-408C-B27E-62D9186C10A7}" presName="rootText" presStyleLbl="node1" presStyleIdx="0" presStyleCnt="1" custScaleY="52111"/>
      <dgm:spPr/>
      <dgm:t>
        <a:bodyPr/>
        <a:lstStyle/>
        <a:p>
          <a:pPr rtl="1"/>
          <a:endParaRPr lang="ar-EG"/>
        </a:p>
      </dgm:t>
    </dgm:pt>
    <dgm:pt modelId="{78752B4C-DB2F-4464-A2AF-ABA0B9862F38}" type="pres">
      <dgm:prSet presAssocID="{CC91C85B-346E-408C-B27E-62D9186C10A7}" presName="rootConnector" presStyleLbl="node1" presStyleIdx="0" presStyleCnt="1"/>
      <dgm:spPr/>
      <dgm:t>
        <a:bodyPr/>
        <a:lstStyle/>
        <a:p>
          <a:pPr rtl="1"/>
          <a:endParaRPr lang="ar-EG"/>
        </a:p>
      </dgm:t>
    </dgm:pt>
    <dgm:pt modelId="{3F0A15D5-D3E1-47EF-9020-6E40B9693931}" type="pres">
      <dgm:prSet presAssocID="{CC91C85B-346E-408C-B27E-62D9186C10A7}" presName="childShape" presStyleCnt="0"/>
      <dgm:spPr/>
      <dgm:t>
        <a:bodyPr/>
        <a:lstStyle/>
        <a:p>
          <a:pPr rtl="1"/>
          <a:endParaRPr lang="ar-EG"/>
        </a:p>
      </dgm:t>
    </dgm:pt>
    <dgm:pt modelId="{3DBFED79-D5AA-48F4-ABEA-55FB525661AB}" type="pres">
      <dgm:prSet presAssocID="{41042603-6A69-477A-B64C-2454790BFC55}" presName="Name13" presStyleLbl="parChTrans1D2" presStyleIdx="0" presStyleCnt="2"/>
      <dgm:spPr/>
      <dgm:t>
        <a:bodyPr/>
        <a:lstStyle/>
        <a:p>
          <a:pPr rtl="1"/>
          <a:endParaRPr lang="ar-EG"/>
        </a:p>
      </dgm:t>
    </dgm:pt>
    <dgm:pt modelId="{E94D490D-AADE-4F61-A490-37D8357E14A0}" type="pres">
      <dgm:prSet presAssocID="{C902CC1D-BCB3-4055-956F-F9E56A770E11}" presName="childText" presStyleLbl="bgAcc1" presStyleIdx="0" presStyleCnt="2" custScaleY="4156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FBD1943F-1AC7-406B-ACE4-8A430F60D12E}" type="pres">
      <dgm:prSet presAssocID="{A3ED1C63-B691-4BAE-BDB6-14FA08792BA2}" presName="Name13" presStyleLbl="parChTrans1D2" presStyleIdx="1" presStyleCnt="2"/>
      <dgm:spPr/>
      <dgm:t>
        <a:bodyPr/>
        <a:lstStyle/>
        <a:p>
          <a:pPr rtl="1"/>
          <a:endParaRPr lang="ar-EG"/>
        </a:p>
      </dgm:t>
    </dgm:pt>
    <dgm:pt modelId="{C682084E-26FA-437C-962C-6F9AF798CF5D}" type="pres">
      <dgm:prSet presAssocID="{D49A4D0F-A705-4EE0-8F19-2C5BB8FA1C51}" presName="childText" presStyleLbl="bgAcc1" presStyleIdx="1" presStyleCnt="2" custScaleY="63491" custLinFactNeighborX="-627" custLinFactNeighborY="-1372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019A91C0-27DD-40C6-A290-C62F53F47EDD}" type="presOf" srcId="{E77D8E85-5F91-4832-A1FD-A5291CC11A91}" destId="{C682084E-26FA-437C-962C-6F9AF798CF5D}" srcOrd="0" destOrd="1" presId="urn:microsoft.com/office/officeart/2005/8/layout/hierarchy3"/>
    <dgm:cxn modelId="{1DF2DC56-0B6E-4958-9D20-5C49F7AEFE21}" srcId="{D49A4D0F-A705-4EE0-8F19-2C5BB8FA1C51}" destId="{E77D8E85-5F91-4832-A1FD-A5291CC11A91}" srcOrd="0" destOrd="0" parTransId="{14B9DD90-E965-4C67-AB45-B4B6CFA8B6CD}" sibTransId="{3AC1C3A5-82E1-4C76-AB99-6045AC5F7136}"/>
    <dgm:cxn modelId="{F2A96B59-6CC6-45AA-8049-D8B3CBE54800}" srcId="{0093075D-BE03-4D84-876D-4E05B2D14BC7}" destId="{CC91C85B-346E-408C-B27E-62D9186C10A7}" srcOrd="0" destOrd="0" parTransId="{CC1E4DF9-4158-474F-A040-B7B309E9BF53}" sibTransId="{1520B4D0-D7A9-47B0-8F61-3A2129A5566D}"/>
    <dgm:cxn modelId="{C7373EE2-F509-4CFD-86ED-136E1D3B382B}" type="presOf" srcId="{0093075D-BE03-4D84-876D-4E05B2D14BC7}" destId="{86AB1C5A-23EF-4B12-B8A4-0B9D8E22654B}" srcOrd="0" destOrd="0" presId="urn:microsoft.com/office/officeart/2005/8/layout/hierarchy3"/>
    <dgm:cxn modelId="{2563693F-107C-4587-9C10-BE14D03D6AE4}" type="presOf" srcId="{DA830FF7-7E2C-4830-BD81-8DFEC3C1F5D2}" destId="{C682084E-26FA-437C-962C-6F9AF798CF5D}" srcOrd="0" destOrd="2" presId="urn:microsoft.com/office/officeart/2005/8/layout/hierarchy3"/>
    <dgm:cxn modelId="{37F2C923-FEBF-4302-A32C-1AF22F549799}" srcId="{CC91C85B-346E-408C-B27E-62D9186C10A7}" destId="{D49A4D0F-A705-4EE0-8F19-2C5BB8FA1C51}" srcOrd="1" destOrd="0" parTransId="{A3ED1C63-B691-4BAE-BDB6-14FA08792BA2}" sibTransId="{D0E715F6-1B28-44FD-B779-7E1B377979FB}"/>
    <dgm:cxn modelId="{068A7B2E-73BE-490C-B5F9-387320C03E83}" type="presOf" srcId="{A3ED1C63-B691-4BAE-BDB6-14FA08792BA2}" destId="{FBD1943F-1AC7-406B-ACE4-8A430F60D12E}" srcOrd="0" destOrd="0" presId="urn:microsoft.com/office/officeart/2005/8/layout/hierarchy3"/>
    <dgm:cxn modelId="{A97E3E78-0456-4D45-9D89-02D6E418A2B6}" srcId="{CC91C85B-346E-408C-B27E-62D9186C10A7}" destId="{C902CC1D-BCB3-4055-956F-F9E56A770E11}" srcOrd="0" destOrd="0" parTransId="{41042603-6A69-477A-B64C-2454790BFC55}" sibTransId="{AD570F92-172E-4DB3-BCEC-8056B5367140}"/>
    <dgm:cxn modelId="{B4FCAD89-54EC-4526-B1CB-498C783D0E00}" type="presOf" srcId="{D49A4D0F-A705-4EE0-8F19-2C5BB8FA1C51}" destId="{C682084E-26FA-437C-962C-6F9AF798CF5D}" srcOrd="0" destOrd="0" presId="urn:microsoft.com/office/officeart/2005/8/layout/hierarchy3"/>
    <dgm:cxn modelId="{F447FE9D-5B54-4D99-8188-DBB62340129F}" srcId="{D49A4D0F-A705-4EE0-8F19-2C5BB8FA1C51}" destId="{DA830FF7-7E2C-4830-BD81-8DFEC3C1F5D2}" srcOrd="1" destOrd="0" parTransId="{AA2BA4C8-08B1-4E0D-A382-6C42E1C57EC9}" sibTransId="{EAD55472-3C77-4751-B631-C7352CB4BBB2}"/>
    <dgm:cxn modelId="{6591887B-2CE8-48A0-899D-268DA84FD8E3}" type="presOf" srcId="{41042603-6A69-477A-B64C-2454790BFC55}" destId="{3DBFED79-D5AA-48F4-ABEA-55FB525661AB}" srcOrd="0" destOrd="0" presId="urn:microsoft.com/office/officeart/2005/8/layout/hierarchy3"/>
    <dgm:cxn modelId="{7699DBF3-DADB-4C44-800C-4B93C9DA470F}" type="presOf" srcId="{CC91C85B-346E-408C-B27E-62D9186C10A7}" destId="{093E4941-0B3E-4F2E-B81A-AAA824EEFFBC}" srcOrd="0" destOrd="0" presId="urn:microsoft.com/office/officeart/2005/8/layout/hierarchy3"/>
    <dgm:cxn modelId="{8CFF84D6-731D-4E84-AD45-184291FF6095}" type="presOf" srcId="{CC91C85B-346E-408C-B27E-62D9186C10A7}" destId="{78752B4C-DB2F-4464-A2AF-ABA0B9862F38}" srcOrd="1" destOrd="0" presId="urn:microsoft.com/office/officeart/2005/8/layout/hierarchy3"/>
    <dgm:cxn modelId="{7187B9CF-D98E-4B83-8A68-8B82F7CD7A95}" type="presOf" srcId="{C902CC1D-BCB3-4055-956F-F9E56A770E11}" destId="{E94D490D-AADE-4F61-A490-37D8357E14A0}" srcOrd="0" destOrd="0" presId="urn:microsoft.com/office/officeart/2005/8/layout/hierarchy3"/>
    <dgm:cxn modelId="{D35B20CC-2DF9-41C5-BB1F-D43373778730}" type="presParOf" srcId="{86AB1C5A-23EF-4B12-B8A4-0B9D8E22654B}" destId="{AB95D664-1297-4B0A-961D-72E6EECE643D}" srcOrd="0" destOrd="0" presId="urn:microsoft.com/office/officeart/2005/8/layout/hierarchy3"/>
    <dgm:cxn modelId="{2809CC25-BECE-4373-9746-020825D2E942}" type="presParOf" srcId="{AB95D664-1297-4B0A-961D-72E6EECE643D}" destId="{8DD0C9AC-E6F2-49DA-A1A5-F57FA6D73D7F}" srcOrd="0" destOrd="0" presId="urn:microsoft.com/office/officeart/2005/8/layout/hierarchy3"/>
    <dgm:cxn modelId="{410F6EA7-E155-4AF4-95A0-F152E4278FE5}" type="presParOf" srcId="{8DD0C9AC-E6F2-49DA-A1A5-F57FA6D73D7F}" destId="{093E4941-0B3E-4F2E-B81A-AAA824EEFFBC}" srcOrd="0" destOrd="0" presId="urn:microsoft.com/office/officeart/2005/8/layout/hierarchy3"/>
    <dgm:cxn modelId="{2F4986D3-D8BE-4E06-8A3B-4298BBB84203}" type="presParOf" srcId="{8DD0C9AC-E6F2-49DA-A1A5-F57FA6D73D7F}" destId="{78752B4C-DB2F-4464-A2AF-ABA0B9862F38}" srcOrd="1" destOrd="0" presId="urn:microsoft.com/office/officeart/2005/8/layout/hierarchy3"/>
    <dgm:cxn modelId="{EA55C8DF-486E-489F-BC2F-876BDE7457A7}" type="presParOf" srcId="{AB95D664-1297-4B0A-961D-72E6EECE643D}" destId="{3F0A15D5-D3E1-47EF-9020-6E40B9693931}" srcOrd="1" destOrd="0" presId="urn:microsoft.com/office/officeart/2005/8/layout/hierarchy3"/>
    <dgm:cxn modelId="{A5F28237-1116-47A2-AB10-FDB2C01E4F4C}" type="presParOf" srcId="{3F0A15D5-D3E1-47EF-9020-6E40B9693931}" destId="{3DBFED79-D5AA-48F4-ABEA-55FB525661AB}" srcOrd="0" destOrd="0" presId="urn:microsoft.com/office/officeart/2005/8/layout/hierarchy3"/>
    <dgm:cxn modelId="{8F481F4B-C26A-4A5A-9960-2221B9EF72F3}" type="presParOf" srcId="{3F0A15D5-D3E1-47EF-9020-6E40B9693931}" destId="{E94D490D-AADE-4F61-A490-37D8357E14A0}" srcOrd="1" destOrd="0" presId="urn:microsoft.com/office/officeart/2005/8/layout/hierarchy3"/>
    <dgm:cxn modelId="{A0ED8933-C389-4B66-B8E3-C3B5B137AE17}" type="presParOf" srcId="{3F0A15D5-D3E1-47EF-9020-6E40B9693931}" destId="{FBD1943F-1AC7-406B-ACE4-8A430F60D12E}" srcOrd="2" destOrd="0" presId="urn:microsoft.com/office/officeart/2005/8/layout/hierarchy3"/>
    <dgm:cxn modelId="{E513D9E3-41A5-4460-817C-DE6DAC77CAEE}" type="presParOf" srcId="{3F0A15D5-D3E1-47EF-9020-6E40B9693931}" destId="{C682084E-26FA-437C-962C-6F9AF798CF5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A8DABC0-5406-48F4-8B5B-9447AC52B703}" type="doc">
      <dgm:prSet loTypeId="urn:microsoft.com/office/officeart/2005/8/layout/vList2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pPr rtl="1"/>
          <a:endParaRPr lang="ar-EG"/>
        </a:p>
      </dgm:t>
    </dgm:pt>
    <dgm:pt modelId="{D5D391F4-BDB8-459C-A659-D386EC6A32E1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1"/>
          <a:r>
            <a:rPr lang="ar-EG" dirty="0" smtClean="0"/>
            <a:t>القافلة التامة</a:t>
          </a:r>
          <a:endParaRPr lang="ar-EG" dirty="0"/>
        </a:p>
      </dgm:t>
    </dgm:pt>
    <dgm:pt modelId="{DD324E5E-9B32-45EE-9CC7-D1DCADD2688D}" type="parTrans" cxnId="{1C243037-77C0-43EF-B28C-D224854DFAA9}">
      <dgm:prSet/>
      <dgm:spPr/>
      <dgm:t>
        <a:bodyPr/>
        <a:lstStyle/>
        <a:p>
          <a:pPr rtl="1"/>
          <a:endParaRPr lang="ar-EG"/>
        </a:p>
      </dgm:t>
    </dgm:pt>
    <dgm:pt modelId="{0D3C86C0-D6FE-4123-948E-040F1BE1D43D}" type="sibTrans" cxnId="{1C243037-77C0-43EF-B28C-D224854DFAA9}">
      <dgm:prSet/>
      <dgm:spPr/>
      <dgm:t>
        <a:bodyPr/>
        <a:lstStyle/>
        <a:p>
          <a:pPr rtl="1"/>
          <a:endParaRPr lang="ar-EG"/>
        </a:p>
      </dgm:t>
    </dgm:pt>
    <dgm:pt modelId="{06A9CA55-B3C7-421D-A2C0-A952509F8987}" type="pres">
      <dgm:prSet presAssocID="{DA8DABC0-5406-48F4-8B5B-9447AC52B70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E135B8AF-537C-4692-AE41-131A92D6028B}" type="pres">
      <dgm:prSet presAssocID="{D5D391F4-BDB8-459C-A659-D386EC6A32E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F9428881-1FC8-4173-BAAB-F42C8E408503}" type="presOf" srcId="{DA8DABC0-5406-48F4-8B5B-9447AC52B703}" destId="{06A9CA55-B3C7-421D-A2C0-A952509F8987}" srcOrd="0" destOrd="0" presId="urn:microsoft.com/office/officeart/2005/8/layout/vList2"/>
    <dgm:cxn modelId="{1C243037-77C0-43EF-B28C-D224854DFAA9}" srcId="{DA8DABC0-5406-48F4-8B5B-9447AC52B703}" destId="{D5D391F4-BDB8-459C-A659-D386EC6A32E1}" srcOrd="0" destOrd="0" parTransId="{DD324E5E-9B32-45EE-9CC7-D1DCADD2688D}" sibTransId="{0D3C86C0-D6FE-4123-948E-040F1BE1D43D}"/>
    <dgm:cxn modelId="{FD18103D-3421-40F4-A50F-4FDB2F9CE246}" type="presOf" srcId="{D5D391F4-BDB8-459C-A659-D386EC6A32E1}" destId="{E135B8AF-537C-4692-AE41-131A92D6028B}" srcOrd="0" destOrd="0" presId="urn:microsoft.com/office/officeart/2005/8/layout/vList2"/>
    <dgm:cxn modelId="{B3289699-8D83-4EA2-BD94-1D8F389327D5}" type="presParOf" srcId="{06A9CA55-B3C7-421D-A2C0-A952509F8987}" destId="{E135B8AF-537C-4692-AE41-131A92D6028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B0AF7C-54A2-4A33-A60C-7354D582F681}">
      <dsp:nvSpPr>
        <dsp:cNvPr id="0" name=""/>
        <dsp:cNvSpPr/>
      </dsp:nvSpPr>
      <dsp:spPr>
        <a:xfrm>
          <a:off x="0" y="19800"/>
          <a:ext cx="7139136" cy="1123199"/>
        </a:xfrm>
        <a:prstGeom prst="roundRect">
          <a:avLst/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800" b="1" kern="1200" cap="none" spc="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د. نجلاء عبد الغفار محمد</a:t>
          </a:r>
          <a:endParaRPr lang="ar-EG" sz="4800" b="1" kern="1200" cap="none" spc="0" dirty="0">
            <a:ln w="11430"/>
            <a:solidFill>
              <a:srgbClr val="FF0000"/>
            </a:soli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sp:txBody>
      <dsp:txXfrm>
        <a:off x="54830" y="74630"/>
        <a:ext cx="7029476" cy="101353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1360E5-F2B8-40E1-8C0F-E253982554B5}">
      <dsp:nvSpPr>
        <dsp:cNvPr id="0" name=""/>
        <dsp:cNvSpPr/>
      </dsp:nvSpPr>
      <dsp:spPr>
        <a:xfrm>
          <a:off x="-162797" y="65699"/>
          <a:ext cx="4937760" cy="4937760"/>
        </a:xfrm>
        <a:prstGeom prst="pie">
          <a:avLst>
            <a:gd name="adj1" fmla="val 5400000"/>
            <a:gd name="adj2" fmla="val 1620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83C3CB-D0EF-46AE-B98D-3A68BCDC44A0}">
      <dsp:nvSpPr>
        <dsp:cNvPr id="0" name=""/>
        <dsp:cNvSpPr/>
      </dsp:nvSpPr>
      <dsp:spPr>
        <a:xfrm>
          <a:off x="1980486" y="65699"/>
          <a:ext cx="6411911" cy="4937760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1793875" lvl="0" indent="-1793875" algn="justLow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2800" b="1" kern="1200" dirty="0" smtClean="0">
            <a:solidFill>
              <a:srgbClr val="FF0000"/>
            </a:solidFill>
          </a:endParaRPr>
        </a:p>
        <a:p>
          <a:pPr marL="1974850" lvl="0" indent="-1974850" algn="justLow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b="1" kern="1200" dirty="0" smtClean="0">
              <a:solidFill>
                <a:srgbClr val="FF0000"/>
              </a:solidFill>
            </a:rPr>
            <a:t>القافلة التامة : </a:t>
          </a:r>
          <a:r>
            <a:rPr lang="ar-EG" sz="2800" b="1" kern="1200" dirty="0" smtClean="0">
              <a:solidFill>
                <a:srgbClr val="0000CC"/>
              </a:solidFill>
            </a:rPr>
            <a:t>هي قفلة الغرض منها إعطاء شعور للمستمع بنهاية القطعة الموسيقية أو الجملة فتحدث لدى المستمع الإحساس بالاستقرار والوضوح فعندها تستمع للنغمة الخامسة تليها النغمة الأولى</a:t>
          </a:r>
          <a:endParaRPr lang="ar-EG" sz="2800" b="1" kern="1200" dirty="0">
            <a:solidFill>
              <a:srgbClr val="0000CC"/>
            </a:solidFill>
          </a:endParaRPr>
        </a:p>
      </dsp:txBody>
      <dsp:txXfrm>
        <a:off x="1980486" y="65699"/>
        <a:ext cx="6411911" cy="2345436"/>
      </dsp:txXfrm>
    </dsp:sp>
    <dsp:sp modelId="{BBF8A787-C69B-429A-9060-F01CB782A104}">
      <dsp:nvSpPr>
        <dsp:cNvPr id="0" name=""/>
        <dsp:cNvSpPr/>
      </dsp:nvSpPr>
      <dsp:spPr>
        <a:xfrm>
          <a:off x="883973" y="2701383"/>
          <a:ext cx="2345436" cy="182341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9F6F9-774E-4B96-87C7-B94E8A4A512C}">
      <dsp:nvSpPr>
        <dsp:cNvPr id="0" name=""/>
        <dsp:cNvSpPr/>
      </dsp:nvSpPr>
      <dsp:spPr>
        <a:xfrm>
          <a:off x="2001800" y="2658544"/>
          <a:ext cx="6369282" cy="1850619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1881188" lvl="0" indent="-1795463" algn="justLow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tabLst>
              <a:tab pos="361950" algn="l"/>
            </a:tabLst>
          </a:pPr>
          <a:r>
            <a:rPr lang="ar-EG" sz="3200" b="1" kern="1200" dirty="0" smtClean="0">
              <a:solidFill>
                <a:srgbClr val="FF0000"/>
              </a:solidFill>
            </a:rPr>
            <a:t>وعند تحليل هذه القفلة: </a:t>
          </a:r>
          <a:r>
            <a:rPr lang="ar-EG" sz="2800" b="1" kern="1200" dirty="0" smtClean="0">
              <a:solidFill>
                <a:srgbClr val="0000FF"/>
              </a:solidFill>
            </a:rPr>
            <a:t>نجدها تتحرك من نغمة الدرجة الخامسة إلى الدرجة الأولى (نغمة الأساس) مما يعطى الإحساس بالاستقرار والاكتمال.</a:t>
          </a:r>
          <a:endParaRPr lang="ar-EG" sz="2800" b="1" kern="1200" dirty="0">
            <a:solidFill>
              <a:srgbClr val="0000FF"/>
            </a:solidFill>
          </a:endParaRPr>
        </a:p>
      </dsp:txBody>
      <dsp:txXfrm>
        <a:off x="2001800" y="2658544"/>
        <a:ext cx="6369282" cy="185061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C2A6EB-5D9A-4346-9B83-51A51BF7E771}">
      <dsp:nvSpPr>
        <dsp:cNvPr id="0" name=""/>
        <dsp:cNvSpPr/>
      </dsp:nvSpPr>
      <dsp:spPr>
        <a:xfrm>
          <a:off x="0" y="3907"/>
          <a:ext cx="7772400" cy="1072305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900" kern="1200" dirty="0" smtClean="0">
              <a:cs typeface="AdvertisingExtraBold" pitchFamily="2" charset="-78"/>
            </a:rPr>
            <a:t>القفلة غير التامة </a:t>
          </a:r>
          <a:endParaRPr lang="ar-EG" sz="3900" kern="1200" dirty="0"/>
        </a:p>
      </dsp:txBody>
      <dsp:txXfrm>
        <a:off x="52346" y="56253"/>
        <a:ext cx="7667708" cy="96761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C1935-C131-4C66-B110-A91852E4A806}">
      <dsp:nvSpPr>
        <dsp:cNvPr id="0" name=""/>
        <dsp:cNvSpPr/>
      </dsp:nvSpPr>
      <dsp:spPr>
        <a:xfrm>
          <a:off x="5443364" y="0"/>
          <a:ext cx="2327742" cy="4896544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Low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solidFill>
                <a:srgbClr val="0000CC"/>
              </a:solidFill>
            </a:rPr>
            <a:t>هذه القفلة تساعد على إعطاء إحساس للمستمع بأن المقطوعة أو الجملة الموسيقية ليست في صورتها الختامية</a:t>
          </a:r>
          <a:endParaRPr lang="ar-EG" sz="2800" u="none" kern="1200" dirty="0">
            <a:solidFill>
              <a:srgbClr val="0000CC"/>
            </a:solidFill>
          </a:endParaRPr>
        </a:p>
      </dsp:txBody>
      <dsp:txXfrm>
        <a:off x="5511541" y="68177"/>
        <a:ext cx="2191388" cy="4760190"/>
      </dsp:txXfrm>
    </dsp:sp>
    <dsp:sp modelId="{909822DB-5B7C-4E5E-AF6F-346411266321}">
      <dsp:nvSpPr>
        <dsp:cNvPr id="0" name=""/>
        <dsp:cNvSpPr/>
      </dsp:nvSpPr>
      <dsp:spPr>
        <a:xfrm>
          <a:off x="2724560" y="0"/>
          <a:ext cx="2327742" cy="4896544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justLow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b="1" kern="1200" dirty="0" smtClean="0">
              <a:solidFill>
                <a:srgbClr val="7030A0"/>
              </a:solidFill>
            </a:rPr>
            <a:t>فتعطى الإحساس بعدم الاستقرار وأن هناك أجزاء أخرى تلي هذا الجزء</a:t>
          </a:r>
          <a:endParaRPr lang="ar-EG" sz="3200" u="none" kern="1200" dirty="0">
            <a:solidFill>
              <a:srgbClr val="7030A0"/>
            </a:solidFill>
          </a:endParaRPr>
        </a:p>
      </dsp:txBody>
      <dsp:txXfrm>
        <a:off x="2792737" y="68177"/>
        <a:ext cx="2191388" cy="4760190"/>
      </dsp:txXfrm>
    </dsp:sp>
    <dsp:sp modelId="{511B3427-C3AD-491E-90F4-1742BA37F998}">
      <dsp:nvSpPr>
        <dsp:cNvPr id="0" name=""/>
        <dsp:cNvSpPr/>
      </dsp:nvSpPr>
      <dsp:spPr>
        <a:xfrm>
          <a:off x="5756" y="0"/>
          <a:ext cx="2327742" cy="489654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justLow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b="1" kern="1200" dirty="0" smtClean="0">
              <a:solidFill>
                <a:srgbClr val="0000FF"/>
              </a:solidFill>
            </a:rPr>
            <a:t>وتأتى هذه القفلة في صورتان هما :</a:t>
          </a:r>
        </a:p>
        <a:p>
          <a:pPr lvl="0" algn="justLow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b="1" kern="1200" dirty="0" smtClean="0">
              <a:solidFill>
                <a:srgbClr val="FF0000"/>
              </a:solidFill>
            </a:rPr>
            <a:t>القفلة النصفية</a:t>
          </a:r>
        </a:p>
        <a:p>
          <a:pPr lvl="0" algn="justLow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b="1" kern="1200" dirty="0" smtClean="0">
              <a:solidFill>
                <a:srgbClr val="FF0000"/>
              </a:solidFill>
            </a:rPr>
            <a:t>القفلة الدينية  </a:t>
          </a:r>
          <a:endParaRPr lang="ar-EG" sz="3200" u="none" kern="1200" dirty="0">
            <a:solidFill>
              <a:srgbClr val="FF0000"/>
            </a:solidFill>
          </a:endParaRPr>
        </a:p>
      </dsp:txBody>
      <dsp:txXfrm>
        <a:off x="73933" y="68177"/>
        <a:ext cx="2191388" cy="476019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57F66-8764-446F-995A-D2880A186376}">
      <dsp:nvSpPr>
        <dsp:cNvPr id="0" name=""/>
        <dsp:cNvSpPr/>
      </dsp:nvSpPr>
      <dsp:spPr>
        <a:xfrm>
          <a:off x="0" y="40962"/>
          <a:ext cx="8658544" cy="1660298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justLow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600" b="1" kern="1200" dirty="0" smtClean="0">
              <a:solidFill>
                <a:srgbClr val="0000FF"/>
              </a:solidFill>
            </a:rPr>
            <a:t>وعند تحليل هذه القفلة نجدها تتحرك من الدرجة الأولى </a:t>
          </a:r>
          <a:r>
            <a:rPr lang="en-US" sz="3600" b="1" kern="1200" dirty="0" smtClean="0">
              <a:solidFill>
                <a:srgbClr val="0000FF"/>
              </a:solidFill>
            </a:rPr>
            <a:t> </a:t>
          </a:r>
          <a:r>
            <a:rPr lang="en-US" sz="3600" b="1" kern="1200" dirty="0" smtClean="0">
              <a:solidFill>
                <a:srgbClr val="FF0000"/>
              </a:solidFill>
            </a:rPr>
            <a:t>I</a:t>
          </a:r>
          <a:r>
            <a:rPr lang="en-US" sz="3600" b="1" kern="1200" dirty="0" smtClean="0">
              <a:solidFill>
                <a:srgbClr val="0000FF"/>
              </a:solidFill>
            </a:rPr>
            <a:t> </a:t>
          </a:r>
          <a:r>
            <a:rPr lang="ar-EG" sz="3600" b="1" kern="1200" dirty="0" smtClean="0">
              <a:solidFill>
                <a:srgbClr val="0000FF"/>
              </a:solidFill>
            </a:rPr>
            <a:t>إلى الدرجة الخامسة </a:t>
          </a:r>
          <a:r>
            <a:rPr lang="en-US" sz="3600" b="1" kern="1200" dirty="0" smtClean="0">
              <a:solidFill>
                <a:srgbClr val="FF0000"/>
              </a:solidFill>
            </a:rPr>
            <a:t>V</a:t>
          </a:r>
          <a:r>
            <a:rPr lang="en-US" sz="3600" b="1" kern="1200" dirty="0" smtClean="0">
              <a:solidFill>
                <a:srgbClr val="0000FF"/>
              </a:solidFill>
            </a:rPr>
            <a:t> </a:t>
          </a:r>
          <a:r>
            <a:rPr lang="ar-EG" sz="3600" b="1" kern="1200" dirty="0" smtClean="0">
              <a:solidFill>
                <a:srgbClr val="FF0000"/>
              </a:solidFill>
            </a:rPr>
            <a:t> </a:t>
          </a:r>
          <a:r>
            <a:rPr lang="ar-EG" sz="3600" b="1" kern="1200" dirty="0" smtClean="0">
              <a:solidFill>
                <a:srgbClr val="0000FF"/>
              </a:solidFill>
            </a:rPr>
            <a:t>فهي كالتالي:</a:t>
          </a:r>
          <a:endParaRPr lang="ar-EG" sz="3600" kern="1200" dirty="0">
            <a:solidFill>
              <a:srgbClr val="0000FF"/>
            </a:solidFill>
          </a:endParaRPr>
        </a:p>
      </dsp:txBody>
      <dsp:txXfrm>
        <a:off x="81049" y="122011"/>
        <a:ext cx="8496446" cy="149820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F942B3-FC03-4B5B-8B8C-1DCE77472C0A}">
      <dsp:nvSpPr>
        <dsp:cNvPr id="0" name=""/>
        <dsp:cNvSpPr/>
      </dsp:nvSpPr>
      <dsp:spPr>
        <a:xfrm>
          <a:off x="0" y="635077"/>
          <a:ext cx="8658544" cy="3860325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1999" tIns="895604" rIns="671999" bIns="227584" numCol="1" spcCol="1270" anchor="t" anchorCtr="0">
          <a:noAutofit/>
        </a:bodyPr>
        <a:lstStyle/>
        <a:p>
          <a:pPr marL="285750" lvl="1" indent="-285750" algn="justLow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3200" b="1" kern="1200" dirty="0" smtClean="0">
              <a:solidFill>
                <a:srgbClr val="0000FF"/>
              </a:solidFill>
            </a:rPr>
            <a:t>لذا نجدها تختلف في الاستماع والإحساس عن القفلة التامة</a:t>
          </a:r>
          <a:endParaRPr lang="ar-EG" sz="3200" b="1" kern="1200" dirty="0">
            <a:solidFill>
              <a:srgbClr val="0000FF"/>
            </a:solidFill>
          </a:endParaRPr>
        </a:p>
        <a:p>
          <a:pPr marL="571500" lvl="2" indent="-285750" algn="justLow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3200" b="1" kern="1200" dirty="0" smtClean="0">
              <a:solidFill>
                <a:srgbClr val="0000FF"/>
              </a:solidFill>
            </a:rPr>
            <a:t>فالانتقال من الدرجة الرابعة </a:t>
          </a:r>
          <a:r>
            <a:rPr lang="en-US" sz="3200" b="1" kern="1200" dirty="0" smtClean="0">
              <a:solidFill>
                <a:srgbClr val="FF0000"/>
              </a:solidFill>
            </a:rPr>
            <a:t>IV </a:t>
          </a:r>
          <a:r>
            <a:rPr lang="ar-EG" sz="3200" b="1" kern="1200" dirty="0" smtClean="0">
              <a:solidFill>
                <a:srgbClr val="FF0000"/>
              </a:solidFill>
            </a:rPr>
            <a:t> </a:t>
          </a:r>
          <a:r>
            <a:rPr lang="ar-EG" sz="3200" b="1" kern="1200" dirty="0" smtClean="0">
              <a:solidFill>
                <a:srgbClr val="0000CC"/>
              </a:solidFill>
            </a:rPr>
            <a:t>للدرجة</a:t>
          </a:r>
          <a:r>
            <a:rPr lang="ar-EG" sz="3200" b="1" kern="1200" dirty="0" smtClean="0">
              <a:solidFill>
                <a:srgbClr val="FF0000"/>
              </a:solidFill>
            </a:rPr>
            <a:t> </a:t>
          </a:r>
          <a:r>
            <a:rPr lang="ar-EG" sz="3200" b="1" kern="1200" dirty="0" smtClean="0">
              <a:solidFill>
                <a:srgbClr val="0000FF"/>
              </a:solidFill>
            </a:rPr>
            <a:t>الأولى</a:t>
          </a:r>
          <a:r>
            <a:rPr lang="ar-EG" sz="3200" b="1" kern="1200" dirty="0" smtClean="0">
              <a:solidFill>
                <a:srgbClr val="FF0000"/>
              </a:solidFill>
            </a:rPr>
            <a:t> </a:t>
          </a:r>
          <a:r>
            <a:rPr lang="en-US" sz="3200" b="1" kern="1200" dirty="0" smtClean="0">
              <a:solidFill>
                <a:srgbClr val="FF0000"/>
              </a:solidFill>
            </a:rPr>
            <a:t> I </a:t>
          </a:r>
          <a:r>
            <a:rPr lang="ar-EG" sz="3200" b="1" kern="1200" dirty="0" smtClean="0">
              <a:solidFill>
                <a:srgbClr val="0000FF"/>
              </a:solidFill>
            </a:rPr>
            <a:t>يعطى أيضاً الإحساس بعدم الاستقرار أو الاكتمال</a:t>
          </a:r>
          <a:endParaRPr lang="ar-EG" sz="3200" b="1" kern="1200" dirty="0">
            <a:solidFill>
              <a:srgbClr val="0000FF"/>
            </a:solidFill>
          </a:endParaRPr>
        </a:p>
        <a:p>
          <a:pPr marL="857250" lvl="3" indent="-285750" algn="justLow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3200" b="1" kern="1200" dirty="0" smtClean="0">
              <a:solidFill>
                <a:srgbClr val="0000FF"/>
              </a:solidFill>
            </a:rPr>
            <a:t>مما يُشعر المستمع بأن هناك أجزاء تالية أو مفقودة تتم هذا الجزء.</a:t>
          </a:r>
          <a:endParaRPr lang="ar-EG" sz="3200" b="1" kern="1200" dirty="0">
            <a:solidFill>
              <a:srgbClr val="0000FF"/>
            </a:solidFill>
          </a:endParaRPr>
        </a:p>
      </dsp:txBody>
      <dsp:txXfrm>
        <a:off x="0" y="635077"/>
        <a:ext cx="8658544" cy="3860325"/>
      </dsp:txXfrm>
    </dsp:sp>
    <dsp:sp modelId="{D0FD56F6-1CE6-4607-93B0-544A74D92C2B}">
      <dsp:nvSpPr>
        <dsp:cNvPr id="0" name=""/>
        <dsp:cNvSpPr/>
      </dsp:nvSpPr>
      <dsp:spPr>
        <a:xfrm>
          <a:off x="1440132" y="0"/>
          <a:ext cx="6060980" cy="1269360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9091" tIns="0" rIns="229091" bIns="0" numCol="1" spcCol="1270" anchor="ctr" anchorCtr="0">
          <a:noAutofit/>
        </a:bodyPr>
        <a:lstStyle/>
        <a:p>
          <a:pPr lvl="0" algn="justLow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b="1" kern="1200" dirty="0" smtClean="0">
              <a:solidFill>
                <a:srgbClr val="0000FF"/>
              </a:solidFill>
            </a:rPr>
            <a:t>وعند تحليل هذه القفلة نجدها تتحرك من الدرجة الرابعة </a:t>
          </a:r>
          <a:r>
            <a:rPr lang="en-US" sz="3200" b="1" kern="1200" dirty="0" smtClean="0">
              <a:solidFill>
                <a:srgbClr val="FF0000"/>
              </a:solidFill>
            </a:rPr>
            <a:t>IV</a:t>
          </a:r>
          <a:r>
            <a:rPr lang="en-US" sz="3200" b="1" kern="1200" dirty="0" smtClean="0">
              <a:solidFill>
                <a:srgbClr val="0000FF"/>
              </a:solidFill>
            </a:rPr>
            <a:t> </a:t>
          </a:r>
          <a:r>
            <a:rPr lang="ar-EG" sz="3200" b="1" kern="1200" dirty="0" smtClean="0">
              <a:solidFill>
                <a:srgbClr val="0000FF"/>
              </a:solidFill>
            </a:rPr>
            <a:t>  إلى الدرجة الأولى </a:t>
          </a:r>
          <a:r>
            <a:rPr lang="en-US" sz="3200" b="1" kern="1200" dirty="0" smtClean="0">
              <a:solidFill>
                <a:srgbClr val="FF0000"/>
              </a:solidFill>
            </a:rPr>
            <a:t>I</a:t>
          </a:r>
          <a:endParaRPr lang="ar-EG" sz="3200" b="1" kern="1200" dirty="0">
            <a:solidFill>
              <a:srgbClr val="0000FF"/>
            </a:solidFill>
          </a:endParaRPr>
        </a:p>
      </dsp:txBody>
      <dsp:txXfrm>
        <a:off x="1502097" y="61965"/>
        <a:ext cx="5937050" cy="114543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D0F7A0-1AFF-4A1C-9F82-C9EFED1AA4F4}">
      <dsp:nvSpPr>
        <dsp:cNvPr id="0" name=""/>
        <dsp:cNvSpPr/>
      </dsp:nvSpPr>
      <dsp:spPr>
        <a:xfrm>
          <a:off x="0" y="3900"/>
          <a:ext cx="8153400" cy="9827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200" kern="1200" dirty="0" smtClean="0">
              <a:solidFill>
                <a:srgbClr val="FF0000"/>
              </a:solidFill>
            </a:rPr>
            <a:t>حركة القفلة الدينية كما في الشكل التالي:</a:t>
          </a:r>
          <a:endParaRPr lang="ar-EG" sz="4200" kern="1200" dirty="0">
            <a:solidFill>
              <a:srgbClr val="FF0000"/>
            </a:solidFill>
          </a:endParaRPr>
        </a:p>
      </dsp:txBody>
      <dsp:txXfrm>
        <a:off x="47976" y="51876"/>
        <a:ext cx="8057448" cy="88684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6000D4-85D1-4B50-81CA-2727B65E8065}">
      <dsp:nvSpPr>
        <dsp:cNvPr id="0" name=""/>
        <dsp:cNvSpPr/>
      </dsp:nvSpPr>
      <dsp:spPr>
        <a:xfrm>
          <a:off x="0" y="21599"/>
          <a:ext cx="8229600" cy="10998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r" defTabSz="2089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700" b="1" kern="1200" smtClean="0"/>
            <a:t>بنهايه المحاضره يمكنكم الرجوع للكتاب</a:t>
          </a:r>
          <a:endParaRPr lang="ar-EG" sz="4700" kern="1200" dirty="0"/>
        </a:p>
      </dsp:txBody>
      <dsp:txXfrm>
        <a:off x="53688" y="75287"/>
        <a:ext cx="8122224" cy="99242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9CF050-1C2E-4A78-8EEF-D8E40C4968F1}">
      <dsp:nvSpPr>
        <dsp:cNvPr id="0" name=""/>
        <dsp:cNvSpPr/>
      </dsp:nvSpPr>
      <dsp:spPr>
        <a:xfrm>
          <a:off x="0" y="0"/>
          <a:ext cx="6995160" cy="21014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  <a:sp3d extrusionH="28000" prstMaterial="matte"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400" b="1" kern="1200" dirty="0" smtClean="0"/>
            <a:t>مع تمنياتي لكم بالنجاح والتوفيق</a:t>
          </a:r>
          <a:endParaRPr lang="ar-EG" sz="4400" kern="1200" dirty="0"/>
        </a:p>
      </dsp:txBody>
      <dsp:txXfrm>
        <a:off x="61551" y="61551"/>
        <a:ext cx="4823104" cy="1978388"/>
      </dsp:txXfrm>
    </dsp:sp>
    <dsp:sp modelId="{D0944E1A-13DF-4DA7-8C62-E24F7F2C9141}">
      <dsp:nvSpPr>
        <dsp:cNvPr id="0" name=""/>
        <dsp:cNvSpPr/>
      </dsp:nvSpPr>
      <dsp:spPr>
        <a:xfrm>
          <a:off x="1234439" y="2568488"/>
          <a:ext cx="6995160" cy="2101490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latin typeface="ae_AlMateen" panose="02060803050605020204" pitchFamily="18" charset="-78"/>
              <a:cs typeface="ae_AlMateen" panose="02060803050605020204" pitchFamily="18" charset="-78"/>
            </a:rPr>
            <a:t>د نجلاء عبد الغفار محمد</a:t>
          </a:r>
          <a:endParaRPr lang="ar-EG" sz="2800" kern="1200" dirty="0">
            <a:latin typeface="ae_AlMateen" panose="02060803050605020204" pitchFamily="18" charset="-78"/>
            <a:cs typeface="ae_AlMateen" panose="02060803050605020204" pitchFamily="18" charset="-78"/>
          </a:endParaRPr>
        </a:p>
      </dsp:txBody>
      <dsp:txXfrm>
        <a:off x="1295990" y="2630039"/>
        <a:ext cx="4271649" cy="1978388"/>
      </dsp:txXfrm>
    </dsp:sp>
    <dsp:sp modelId="{AE2B91C1-7EEF-4748-A20E-A45D1E147D19}">
      <dsp:nvSpPr>
        <dsp:cNvPr id="0" name=""/>
        <dsp:cNvSpPr/>
      </dsp:nvSpPr>
      <dsp:spPr>
        <a:xfrm>
          <a:off x="5629191" y="1652005"/>
          <a:ext cx="1365968" cy="136596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3600" kern="1200"/>
        </a:p>
      </dsp:txBody>
      <dsp:txXfrm>
        <a:off x="5936534" y="1652005"/>
        <a:ext cx="751282" cy="10278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A2916D-152A-4A93-A947-175278D53FCF}">
      <dsp:nvSpPr>
        <dsp:cNvPr id="0" name=""/>
        <dsp:cNvSpPr/>
      </dsp:nvSpPr>
      <dsp:spPr>
        <a:xfrm>
          <a:off x="727388" y="0"/>
          <a:ext cx="4800600" cy="48006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23FC72-A9A2-4DC3-8711-399BAB75D52C}">
      <dsp:nvSpPr>
        <dsp:cNvPr id="0" name=""/>
        <dsp:cNvSpPr/>
      </dsp:nvSpPr>
      <dsp:spPr>
        <a:xfrm>
          <a:off x="2603806" y="480470"/>
          <a:ext cx="4168154" cy="1214473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600" b="1" kern="1200" cap="none" spc="0" dirty="0" smtClean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محاضرات </a:t>
          </a:r>
        </a:p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600" b="1" kern="1200" cap="none" spc="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مقرر التربية الموسيقية</a:t>
          </a:r>
          <a:endParaRPr lang="ar-EG" sz="3600" b="1" kern="1200" cap="none" spc="0" dirty="0">
            <a:ln w="11430"/>
            <a:solidFill>
              <a:srgbClr val="FF0000"/>
            </a:soli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sp:txBody>
      <dsp:txXfrm>
        <a:off x="2663092" y="539756"/>
        <a:ext cx="4049582" cy="1095901"/>
      </dsp:txXfrm>
    </dsp:sp>
    <dsp:sp modelId="{4D81027C-5C90-4728-8044-7F489BBAEDB5}">
      <dsp:nvSpPr>
        <dsp:cNvPr id="0" name=""/>
        <dsp:cNvSpPr/>
      </dsp:nvSpPr>
      <dsp:spPr>
        <a:xfrm>
          <a:off x="2800125" y="1803941"/>
          <a:ext cx="3775515" cy="871983"/>
        </a:xfrm>
        <a:prstGeom prst="roundRect">
          <a:avLst/>
        </a:prstGeom>
        <a:solidFill>
          <a:srgbClr val="FFFF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solidFill>
                <a:srgbClr val="0000FF"/>
              </a:solidFill>
            </a:rPr>
            <a:t>محاضرة </a:t>
          </a:r>
          <a:r>
            <a:rPr lang="ar-EG" sz="2800" b="1" kern="1200" dirty="0" err="1" smtClean="0">
              <a:solidFill>
                <a:srgbClr val="0000FF"/>
              </a:solidFill>
            </a:rPr>
            <a:t>القفلات</a:t>
          </a:r>
          <a:r>
            <a:rPr lang="ar-EG" sz="2800" b="1" kern="1200" dirty="0" smtClean="0">
              <a:solidFill>
                <a:srgbClr val="0000FF"/>
              </a:solidFill>
            </a:rPr>
            <a:t> الموسيقية</a:t>
          </a:r>
          <a:endParaRPr lang="ar-EG" sz="2800" b="1" kern="1200" dirty="0">
            <a:solidFill>
              <a:srgbClr val="0000FF"/>
            </a:solidFill>
          </a:endParaRPr>
        </a:p>
      </dsp:txBody>
      <dsp:txXfrm>
        <a:off x="2842692" y="1846508"/>
        <a:ext cx="3690381" cy="786849"/>
      </dsp:txXfrm>
    </dsp:sp>
    <dsp:sp modelId="{5107179F-EFB2-419C-866C-9361D82F6C8E}">
      <dsp:nvSpPr>
        <dsp:cNvPr id="0" name=""/>
        <dsp:cNvSpPr/>
      </dsp:nvSpPr>
      <dsp:spPr>
        <a:xfrm>
          <a:off x="2756768" y="2844926"/>
          <a:ext cx="3753579" cy="1426208"/>
        </a:xfrm>
        <a:prstGeom prst="round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0" u="sng" kern="1200" cap="none" spc="0" dirty="0" smtClean="0">
              <a:ln w="11430"/>
              <a:solidFill>
                <a:srgbClr val="FF0000"/>
              </a:solidFill>
              <a:effectLst/>
            </a:rPr>
            <a:t>للفرقة الاولي</a:t>
          </a:r>
          <a:endParaRPr lang="ar-EG" sz="2800" b="0" u="sng" kern="1200" cap="none" spc="0" dirty="0">
            <a:ln w="11430"/>
            <a:solidFill>
              <a:srgbClr val="FF0000"/>
            </a:solidFill>
            <a:effectLst/>
          </a:endParaRPr>
        </a:p>
        <a:p>
          <a:pPr marL="171450" lvl="1" indent="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2000" b="0" kern="1200" cap="none" spc="0" dirty="0" smtClean="0">
              <a:ln w="1905"/>
              <a:solidFill>
                <a:srgbClr val="FF0000"/>
              </a:solidFill>
              <a:effectLst/>
            </a:rPr>
            <a:t>شعبة </a:t>
          </a:r>
          <a:r>
            <a:rPr lang="ar-EG" sz="2000" b="0" kern="1200" cap="none" spc="0" dirty="0" smtClean="0">
              <a:ln w="1905"/>
              <a:solidFill>
                <a:srgbClr val="008000"/>
              </a:solidFill>
              <a:effectLst/>
            </a:rPr>
            <a:t>تعليم اساسي</a:t>
          </a:r>
          <a:endParaRPr lang="ar-EG" sz="2000" b="0" kern="1200" cap="none" spc="0" dirty="0">
            <a:ln w="1905"/>
            <a:solidFill>
              <a:srgbClr val="008000"/>
            </a:solidFill>
            <a:effectLst/>
          </a:endParaRPr>
        </a:p>
        <a:p>
          <a:pPr marL="534988" lvl="1" indent="-173038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2000" b="0" kern="1200" cap="none" spc="0" dirty="0" smtClean="0">
              <a:ln w="1905"/>
              <a:solidFill>
                <a:srgbClr val="FF0000"/>
              </a:solidFill>
              <a:effectLst/>
            </a:rPr>
            <a:t>شعبة</a:t>
          </a:r>
          <a:r>
            <a:rPr lang="ar-EG" sz="2000" b="0" kern="1200" cap="none" spc="0" dirty="0" smtClean="0">
              <a:ln w="1905"/>
              <a:solidFill>
                <a:srgbClr val="0000FF"/>
              </a:solidFill>
              <a:effectLst/>
            </a:rPr>
            <a:t> رياض الاطفا</a:t>
          </a:r>
          <a:r>
            <a:rPr lang="ar-EG" sz="2000" b="1" kern="1200" cap="none" spc="0" dirty="0" smtClean="0">
              <a:ln w="1905"/>
              <a:solidFill>
                <a:srgbClr val="0000FF"/>
              </a:solidFill>
              <a:effectLst/>
            </a:rPr>
            <a:t>ل</a:t>
          </a:r>
          <a:endParaRPr lang="ar-EG" sz="2000" b="1" kern="1200" cap="none" spc="0" dirty="0">
            <a:ln w="1905"/>
            <a:solidFill>
              <a:srgbClr val="0000FF"/>
            </a:solidFill>
            <a:effectLst/>
          </a:endParaRPr>
        </a:p>
      </dsp:txBody>
      <dsp:txXfrm>
        <a:off x="2826390" y="2914548"/>
        <a:ext cx="3614335" cy="12869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C2A6EB-5D9A-4346-9B83-51A51BF7E771}">
      <dsp:nvSpPr>
        <dsp:cNvPr id="0" name=""/>
        <dsp:cNvSpPr/>
      </dsp:nvSpPr>
      <dsp:spPr>
        <a:xfrm>
          <a:off x="0" y="1859"/>
          <a:ext cx="7772400" cy="1076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2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600" kern="1200" dirty="0" smtClean="0"/>
            <a:t>محاضرة </a:t>
          </a:r>
          <a:r>
            <a:rPr lang="ar-EG" sz="4600" kern="1200" dirty="0" err="1" smtClean="0"/>
            <a:t>القفلات</a:t>
          </a:r>
          <a:r>
            <a:rPr lang="ar-EG" sz="4600" kern="1200" dirty="0" smtClean="0"/>
            <a:t> الموسيقية</a:t>
          </a:r>
          <a:endParaRPr lang="ar-EG" sz="4600" kern="1200" dirty="0"/>
        </a:p>
      </dsp:txBody>
      <dsp:txXfrm>
        <a:off x="52546" y="54405"/>
        <a:ext cx="7667308" cy="9713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D52D1-4A14-4879-BB1B-F4303B3CFE3D}">
      <dsp:nvSpPr>
        <dsp:cNvPr id="0" name=""/>
        <dsp:cNvSpPr/>
      </dsp:nvSpPr>
      <dsp:spPr>
        <a:xfrm>
          <a:off x="805285" y="2742331"/>
          <a:ext cx="2333638" cy="1740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0057"/>
              </a:lnTo>
              <a:lnTo>
                <a:pt x="2333638" y="174005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9451F-95C7-4948-9F93-8524625F80F6}">
      <dsp:nvSpPr>
        <dsp:cNvPr id="0" name=""/>
        <dsp:cNvSpPr/>
      </dsp:nvSpPr>
      <dsp:spPr>
        <a:xfrm>
          <a:off x="805285" y="2742331"/>
          <a:ext cx="2327037" cy="9501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0122"/>
              </a:lnTo>
              <a:lnTo>
                <a:pt x="2327037" y="95012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977987-E9B9-43C7-8C18-AAD4264DFF31}">
      <dsp:nvSpPr>
        <dsp:cNvPr id="0" name=""/>
        <dsp:cNvSpPr/>
      </dsp:nvSpPr>
      <dsp:spPr>
        <a:xfrm>
          <a:off x="1722188" y="1747193"/>
          <a:ext cx="655271" cy="413043"/>
        </a:xfrm>
        <a:custGeom>
          <a:avLst/>
          <a:gdLst/>
          <a:ahLst/>
          <a:cxnLst/>
          <a:rect l="0" t="0" r="0" b="0"/>
          <a:pathLst>
            <a:path>
              <a:moveTo>
                <a:pt x="655271" y="0"/>
              </a:moveTo>
              <a:lnTo>
                <a:pt x="655271" y="290811"/>
              </a:lnTo>
              <a:lnTo>
                <a:pt x="0" y="290811"/>
              </a:lnTo>
              <a:lnTo>
                <a:pt x="0" y="41304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68B148-BE62-4A67-A666-0457DAF0F877}">
      <dsp:nvSpPr>
        <dsp:cNvPr id="0" name=""/>
        <dsp:cNvSpPr/>
      </dsp:nvSpPr>
      <dsp:spPr>
        <a:xfrm>
          <a:off x="2377459" y="1747193"/>
          <a:ext cx="4012619" cy="327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086"/>
              </a:lnTo>
              <a:lnTo>
                <a:pt x="4012619" y="205086"/>
              </a:lnTo>
              <a:lnTo>
                <a:pt x="4012619" y="32731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5768E-BBCE-4264-BDFE-B6D8960A265B}">
      <dsp:nvSpPr>
        <dsp:cNvPr id="0" name=""/>
        <dsp:cNvSpPr/>
      </dsp:nvSpPr>
      <dsp:spPr>
        <a:xfrm>
          <a:off x="2377459" y="731153"/>
          <a:ext cx="1508120" cy="595849"/>
        </a:xfrm>
        <a:custGeom>
          <a:avLst/>
          <a:gdLst/>
          <a:ahLst/>
          <a:cxnLst/>
          <a:rect l="0" t="0" r="0" b="0"/>
          <a:pathLst>
            <a:path>
              <a:moveTo>
                <a:pt x="1508120" y="0"/>
              </a:moveTo>
              <a:lnTo>
                <a:pt x="1508120" y="473617"/>
              </a:lnTo>
              <a:lnTo>
                <a:pt x="0" y="473617"/>
              </a:lnTo>
              <a:lnTo>
                <a:pt x="0" y="59584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79E294-9D1E-466F-B47F-805EF756274E}">
      <dsp:nvSpPr>
        <dsp:cNvPr id="0" name=""/>
        <dsp:cNvSpPr/>
      </dsp:nvSpPr>
      <dsp:spPr>
        <a:xfrm>
          <a:off x="3885579" y="731153"/>
          <a:ext cx="2178187" cy="296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616"/>
              </a:lnTo>
              <a:lnTo>
                <a:pt x="2178187" y="174616"/>
              </a:lnTo>
              <a:lnTo>
                <a:pt x="2178187" y="29684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E4284C-FE8B-4381-90D1-369D56915C02}">
      <dsp:nvSpPr>
        <dsp:cNvPr id="0" name=""/>
        <dsp:cNvSpPr/>
      </dsp:nvSpPr>
      <dsp:spPr>
        <a:xfrm>
          <a:off x="0" y="130985"/>
          <a:ext cx="7771159" cy="6001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600" u="none" kern="1200" dirty="0" smtClean="0"/>
            <a:t>سوف نقوم بدراسة </a:t>
          </a:r>
          <a:r>
            <a:rPr lang="ar-EG" sz="3600" u="none" kern="1200" dirty="0" err="1" smtClean="0"/>
            <a:t>القفلات</a:t>
          </a:r>
          <a:r>
            <a:rPr lang="ar-EG" sz="3600" u="none" kern="1200" dirty="0" smtClean="0"/>
            <a:t> الموسيقية من حيث :</a:t>
          </a:r>
          <a:endParaRPr lang="ar-EG" sz="3600" u="none" kern="1200" dirty="0"/>
        </a:p>
      </dsp:txBody>
      <dsp:txXfrm>
        <a:off x="0" y="130985"/>
        <a:ext cx="7771159" cy="600167"/>
      </dsp:txXfrm>
    </dsp:sp>
    <dsp:sp modelId="{B5816211-47D3-4BA6-893D-5284BCCCBCA0}">
      <dsp:nvSpPr>
        <dsp:cNvPr id="0" name=""/>
        <dsp:cNvSpPr/>
      </dsp:nvSpPr>
      <dsp:spPr>
        <a:xfrm>
          <a:off x="5007705" y="1028001"/>
          <a:ext cx="2112124" cy="41916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kern="1200" smtClean="0"/>
            <a:t>تعريف القفلة</a:t>
          </a:r>
          <a:endParaRPr lang="ar-EG" sz="2000" kern="1200" dirty="0"/>
        </a:p>
      </dsp:txBody>
      <dsp:txXfrm>
        <a:off x="5007705" y="1028001"/>
        <a:ext cx="2112124" cy="419166"/>
      </dsp:txXfrm>
    </dsp:sp>
    <dsp:sp modelId="{9AA847E7-1762-4C64-8A55-4115C61F7099}">
      <dsp:nvSpPr>
        <dsp:cNvPr id="0" name=""/>
        <dsp:cNvSpPr/>
      </dsp:nvSpPr>
      <dsp:spPr>
        <a:xfrm>
          <a:off x="447879" y="1327002"/>
          <a:ext cx="3859160" cy="42019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600" kern="1200" dirty="0" smtClean="0"/>
            <a:t>انواع </a:t>
          </a:r>
          <a:r>
            <a:rPr lang="ar-EG" sz="2600" kern="1200" dirty="0" err="1" smtClean="0"/>
            <a:t>القفلات</a:t>
          </a:r>
          <a:r>
            <a:rPr lang="ar-EG" sz="2600" kern="1200" dirty="0" smtClean="0"/>
            <a:t> الموسيقية</a:t>
          </a:r>
          <a:endParaRPr lang="ar-EG" sz="2600" kern="1200" dirty="0"/>
        </a:p>
      </dsp:txBody>
      <dsp:txXfrm>
        <a:off x="447879" y="1327002"/>
        <a:ext cx="3859160" cy="420190"/>
      </dsp:txXfrm>
    </dsp:sp>
    <dsp:sp modelId="{8737197E-CD8E-449F-9F00-8007741E291D}">
      <dsp:nvSpPr>
        <dsp:cNvPr id="0" name=""/>
        <dsp:cNvSpPr/>
      </dsp:nvSpPr>
      <dsp:spPr>
        <a:xfrm>
          <a:off x="5231959" y="2074511"/>
          <a:ext cx="2316238" cy="55915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6670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600" kern="1200" dirty="0" smtClean="0"/>
            <a:t>القفلة التامة </a:t>
          </a:r>
          <a:endParaRPr lang="ar-EG" sz="2600" kern="1200" dirty="0"/>
        </a:p>
      </dsp:txBody>
      <dsp:txXfrm>
        <a:off x="5231959" y="2074511"/>
        <a:ext cx="2316238" cy="559156"/>
      </dsp:txXfrm>
    </dsp:sp>
    <dsp:sp modelId="{51F39C9A-EBA8-4D16-A7FE-1B5E1DB17872}">
      <dsp:nvSpPr>
        <dsp:cNvPr id="0" name=""/>
        <dsp:cNvSpPr/>
      </dsp:nvSpPr>
      <dsp:spPr>
        <a:xfrm>
          <a:off x="576059" y="2160236"/>
          <a:ext cx="2292258" cy="58209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600" kern="1200" dirty="0" smtClean="0"/>
            <a:t>القفلة غير التامة </a:t>
          </a:r>
          <a:endParaRPr lang="ar-EG" sz="2600" kern="1200" dirty="0"/>
        </a:p>
      </dsp:txBody>
      <dsp:txXfrm>
        <a:off x="576059" y="2160236"/>
        <a:ext cx="2292258" cy="582095"/>
      </dsp:txXfrm>
    </dsp:sp>
    <dsp:sp modelId="{20881AC2-FB28-4A4F-BA91-F61111DD31EF}">
      <dsp:nvSpPr>
        <dsp:cNvPr id="0" name=""/>
        <dsp:cNvSpPr/>
      </dsp:nvSpPr>
      <dsp:spPr>
        <a:xfrm>
          <a:off x="3132322" y="3500399"/>
          <a:ext cx="1606004" cy="38410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5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600" b="0" kern="1200" dirty="0" smtClean="0"/>
            <a:t>القفلة النصفية </a:t>
          </a:r>
          <a:endParaRPr lang="ar-EG" sz="2600" b="0" kern="1200" dirty="0"/>
        </a:p>
      </dsp:txBody>
      <dsp:txXfrm>
        <a:off x="3132322" y="3500399"/>
        <a:ext cx="1606004" cy="384109"/>
      </dsp:txXfrm>
    </dsp:sp>
    <dsp:sp modelId="{87D4FFD7-3337-497A-AB34-571B0E24C7CA}">
      <dsp:nvSpPr>
        <dsp:cNvPr id="0" name=""/>
        <dsp:cNvSpPr/>
      </dsp:nvSpPr>
      <dsp:spPr>
        <a:xfrm>
          <a:off x="3138923" y="4272861"/>
          <a:ext cx="1592046" cy="41905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5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600" b="0" kern="1200" dirty="0" smtClean="0"/>
            <a:t>القفلة </a:t>
          </a:r>
          <a:r>
            <a:rPr lang="ar-EG" sz="2600" kern="1200" dirty="0" smtClean="0"/>
            <a:t>الدينية </a:t>
          </a:r>
          <a:endParaRPr lang="ar-EG" sz="2600" kern="1200" dirty="0"/>
        </a:p>
      </dsp:txBody>
      <dsp:txXfrm>
        <a:off x="3138923" y="4272861"/>
        <a:ext cx="1592046" cy="4190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6CC83A-78E8-4DC4-9066-8A8910576BC1}">
      <dsp:nvSpPr>
        <dsp:cNvPr id="0" name=""/>
        <dsp:cNvSpPr/>
      </dsp:nvSpPr>
      <dsp:spPr>
        <a:xfrm>
          <a:off x="-5427139" y="-831103"/>
          <a:ext cx="6462806" cy="6462806"/>
        </a:xfrm>
        <a:prstGeom prst="blockArc">
          <a:avLst>
            <a:gd name="adj1" fmla="val 18900000"/>
            <a:gd name="adj2" fmla="val 2700000"/>
            <a:gd name="adj3" fmla="val 334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5D2056-9B42-435F-A7B3-BCAE934374B6}">
      <dsp:nvSpPr>
        <dsp:cNvPr id="0" name=""/>
        <dsp:cNvSpPr/>
      </dsp:nvSpPr>
      <dsp:spPr>
        <a:xfrm>
          <a:off x="666323" y="480060"/>
          <a:ext cx="6766778" cy="960120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95" tIns="71120" rIns="71120" bIns="71120" numCol="1" spcCol="1270" anchor="ctr" anchorCtr="0">
          <a:noAutofit/>
        </a:bodyPr>
        <a:lstStyle/>
        <a:p>
          <a:pPr marL="982663" lvl="0" indent="-896938" algn="justLow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solidFill>
                <a:srgbClr val="FF0000"/>
              </a:solidFill>
            </a:rPr>
            <a:t>القفلة : </a:t>
          </a:r>
          <a:r>
            <a:rPr lang="ar-EG" sz="2500" kern="1200" dirty="0" smtClean="0">
              <a:solidFill>
                <a:srgbClr val="0000FF"/>
              </a:solidFill>
            </a:rPr>
            <a:t>هي نقطة الختام في الأجزاء الموسيقية التي يشعر المستمع عندها بنهاية جزء ثم ابتداء آخر</a:t>
          </a:r>
          <a:endParaRPr lang="ar-EG" sz="2500" kern="1200" dirty="0">
            <a:solidFill>
              <a:srgbClr val="0000FF"/>
            </a:solidFill>
          </a:endParaRPr>
        </a:p>
      </dsp:txBody>
      <dsp:txXfrm>
        <a:off x="666323" y="480060"/>
        <a:ext cx="6766778" cy="960120"/>
      </dsp:txXfrm>
    </dsp:sp>
    <dsp:sp modelId="{299EF683-89DE-4117-8519-8A04E70C586A}">
      <dsp:nvSpPr>
        <dsp:cNvPr id="0" name=""/>
        <dsp:cNvSpPr/>
      </dsp:nvSpPr>
      <dsp:spPr>
        <a:xfrm>
          <a:off x="66248" y="360045"/>
          <a:ext cx="1200150" cy="1200150"/>
        </a:xfrm>
        <a:prstGeom prst="ellipse">
          <a:avLst/>
        </a:prstGeom>
        <a:solidFill>
          <a:srgbClr val="FF0000"/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D49D035-4B92-4325-89D3-26D3443EB1C9}">
      <dsp:nvSpPr>
        <dsp:cNvPr id="0" name=""/>
        <dsp:cNvSpPr/>
      </dsp:nvSpPr>
      <dsp:spPr>
        <a:xfrm>
          <a:off x="1015326" y="1920240"/>
          <a:ext cx="6417774" cy="960120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95" tIns="55880" rIns="55880" bIns="55880" numCol="1" spcCol="1270" anchor="ctr" anchorCtr="0">
          <a:noAutofit/>
        </a:bodyPr>
        <a:lstStyle/>
        <a:p>
          <a:pPr marL="180975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200" kern="1200" dirty="0" smtClean="0">
              <a:solidFill>
                <a:srgbClr val="0000FF"/>
              </a:solidFill>
            </a:rPr>
            <a:t>وهى بمثابة الفاصلة أو النقطة بالنسبة للغة الخطابة فهي تفصل الجملة المفيدة عن جملة أخرى</a:t>
          </a:r>
          <a:endParaRPr lang="ar-EG" sz="2200" kern="1200" dirty="0">
            <a:solidFill>
              <a:srgbClr val="0000FF"/>
            </a:solidFill>
          </a:endParaRPr>
        </a:p>
      </dsp:txBody>
      <dsp:txXfrm>
        <a:off x="1015326" y="1920240"/>
        <a:ext cx="6417774" cy="960120"/>
      </dsp:txXfrm>
    </dsp:sp>
    <dsp:sp modelId="{AF919675-B8F5-457B-907A-321CDE4FF629}">
      <dsp:nvSpPr>
        <dsp:cNvPr id="0" name=""/>
        <dsp:cNvSpPr/>
      </dsp:nvSpPr>
      <dsp:spPr>
        <a:xfrm>
          <a:off x="415251" y="1800224"/>
          <a:ext cx="1200150" cy="1200150"/>
        </a:xfrm>
        <a:prstGeom prst="ellipse">
          <a:avLst/>
        </a:prstGeom>
        <a:solidFill>
          <a:srgbClr val="FF0000"/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50F91FF-9663-4DC0-9738-817CD32C548A}">
      <dsp:nvSpPr>
        <dsp:cNvPr id="0" name=""/>
        <dsp:cNvSpPr/>
      </dsp:nvSpPr>
      <dsp:spPr>
        <a:xfrm>
          <a:off x="666323" y="3360420"/>
          <a:ext cx="6766778" cy="960120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95" tIns="55880" rIns="55880" bIns="55880" numCol="1" spcCol="1270" anchor="ctr" anchorCtr="0">
          <a:noAutofit/>
        </a:bodyPr>
        <a:lstStyle/>
        <a:p>
          <a:pPr marL="85725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200" kern="1200" dirty="0" smtClean="0">
              <a:solidFill>
                <a:srgbClr val="0000FF"/>
              </a:solidFill>
            </a:rPr>
            <a:t>فهي مصطلح يطلق بشكل عام على مواضع الوقف في سياق قطعة موسيقية، أو عند ختامها، فيعطى شعوراً جزئيا أو كاملا ً بالانتهاء </a:t>
          </a:r>
          <a:endParaRPr lang="ar-EG" sz="2200" kern="1200" dirty="0">
            <a:solidFill>
              <a:srgbClr val="0000FF"/>
            </a:solidFill>
          </a:endParaRPr>
        </a:p>
      </dsp:txBody>
      <dsp:txXfrm>
        <a:off x="666323" y="3360420"/>
        <a:ext cx="6766778" cy="960120"/>
      </dsp:txXfrm>
    </dsp:sp>
    <dsp:sp modelId="{60E747A8-CE8A-4FDE-8B7E-95A70BB1E2B2}">
      <dsp:nvSpPr>
        <dsp:cNvPr id="0" name=""/>
        <dsp:cNvSpPr/>
      </dsp:nvSpPr>
      <dsp:spPr>
        <a:xfrm>
          <a:off x="66248" y="3240405"/>
          <a:ext cx="1200150" cy="1200150"/>
        </a:xfrm>
        <a:prstGeom prst="ellipse">
          <a:avLst/>
        </a:prstGeom>
        <a:solidFill>
          <a:srgbClr val="FF0000"/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79DAFF-7D43-46B6-80FF-67DE6AB8D634}">
      <dsp:nvSpPr>
        <dsp:cNvPr id="0" name=""/>
        <dsp:cNvSpPr/>
      </dsp:nvSpPr>
      <dsp:spPr>
        <a:xfrm>
          <a:off x="0" y="0"/>
          <a:ext cx="4620176" cy="923203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000" kern="1200" dirty="0" smtClean="0"/>
            <a:t>اولاً: تعريف القفلة</a:t>
          </a:r>
          <a:endParaRPr lang="ar-EG" sz="4000" kern="1200" dirty="0"/>
        </a:p>
      </dsp:txBody>
      <dsp:txXfrm>
        <a:off x="45067" y="45067"/>
        <a:ext cx="4530042" cy="83306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E4941-0B3E-4F2E-B81A-AAA824EEFFBC}">
      <dsp:nvSpPr>
        <dsp:cNvPr id="0" name=""/>
        <dsp:cNvSpPr/>
      </dsp:nvSpPr>
      <dsp:spPr>
        <a:xfrm>
          <a:off x="1322040" y="3985"/>
          <a:ext cx="5585519" cy="1455335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400" kern="1200" dirty="0" smtClean="0"/>
            <a:t>انواع </a:t>
          </a:r>
          <a:r>
            <a:rPr lang="ar-EG" sz="4400" kern="1200" dirty="0" err="1" smtClean="0"/>
            <a:t>القفلات</a:t>
          </a:r>
          <a:r>
            <a:rPr lang="ar-EG" sz="4400" kern="1200" dirty="0" smtClean="0"/>
            <a:t> الموسيقية</a:t>
          </a:r>
          <a:endParaRPr lang="ar-EG" sz="4400" kern="1200" dirty="0"/>
        </a:p>
      </dsp:txBody>
      <dsp:txXfrm>
        <a:off x="1364665" y="46610"/>
        <a:ext cx="5500269" cy="1370085"/>
      </dsp:txXfrm>
    </dsp:sp>
    <dsp:sp modelId="{3DBFED79-D5AA-48F4-ABEA-55FB525661AB}">
      <dsp:nvSpPr>
        <dsp:cNvPr id="0" name=""/>
        <dsp:cNvSpPr/>
      </dsp:nvSpPr>
      <dsp:spPr>
        <a:xfrm>
          <a:off x="1880592" y="1459320"/>
          <a:ext cx="558551" cy="1278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8525"/>
              </a:lnTo>
              <a:lnTo>
                <a:pt x="558551" y="127852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D490D-AADE-4F61-A490-37D8357E14A0}">
      <dsp:nvSpPr>
        <dsp:cNvPr id="0" name=""/>
        <dsp:cNvSpPr/>
      </dsp:nvSpPr>
      <dsp:spPr>
        <a:xfrm>
          <a:off x="2439144" y="2157509"/>
          <a:ext cx="4468415" cy="1160670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600" b="1" kern="1200" dirty="0" smtClean="0">
              <a:solidFill>
                <a:srgbClr val="0000FF"/>
              </a:solidFill>
            </a:rPr>
            <a:t>القفلة التامة </a:t>
          </a:r>
          <a:endParaRPr lang="ar-EG" sz="3600" b="1" kern="1200" dirty="0">
            <a:solidFill>
              <a:srgbClr val="0000FF"/>
            </a:solidFill>
          </a:endParaRPr>
        </a:p>
      </dsp:txBody>
      <dsp:txXfrm>
        <a:off x="2473139" y="2191504"/>
        <a:ext cx="4400425" cy="1092680"/>
      </dsp:txXfrm>
    </dsp:sp>
    <dsp:sp modelId="{FBD1943F-1AC7-406B-ACE4-8A430F60D12E}">
      <dsp:nvSpPr>
        <dsp:cNvPr id="0" name=""/>
        <dsp:cNvSpPr/>
      </dsp:nvSpPr>
      <dsp:spPr>
        <a:xfrm>
          <a:off x="1880592" y="1459320"/>
          <a:ext cx="530534" cy="3060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0348"/>
              </a:lnTo>
              <a:lnTo>
                <a:pt x="530534" y="306034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82084E-26FA-437C-962C-6F9AF798CF5D}">
      <dsp:nvSpPr>
        <dsp:cNvPr id="0" name=""/>
        <dsp:cNvSpPr/>
      </dsp:nvSpPr>
      <dsp:spPr>
        <a:xfrm>
          <a:off x="2411127" y="3633092"/>
          <a:ext cx="4468415" cy="1773151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9525" cap="flat" cmpd="sng" algn="ctr">
          <a:solidFill>
            <a:schemeClr val="accent4">
              <a:hueOff val="-3210336"/>
              <a:satOff val="39690"/>
              <a:lumOff val="-12939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t" anchorCtr="0">
          <a:noAutofit/>
        </a:bodyPr>
        <a:lstStyle/>
        <a:p>
          <a:pPr lvl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b="1" kern="1200" dirty="0" smtClean="0">
              <a:solidFill>
                <a:srgbClr val="0000FF"/>
              </a:solidFill>
            </a:rPr>
            <a:t>القفلة غير التامة</a:t>
          </a:r>
          <a:endParaRPr lang="ar-EG" sz="3200" b="1" kern="1200" dirty="0">
            <a:solidFill>
              <a:srgbClr val="0000FF"/>
            </a:solidFill>
          </a:endParaRPr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2800" b="1" kern="1200" dirty="0" smtClean="0">
              <a:solidFill>
                <a:srgbClr val="7030A0"/>
              </a:solidFill>
            </a:rPr>
            <a:t>القفلة الدينية </a:t>
          </a:r>
          <a:endParaRPr lang="ar-EG" sz="2800" b="1" kern="1200" dirty="0">
            <a:solidFill>
              <a:srgbClr val="7030A0"/>
            </a:solidFill>
          </a:endParaRPr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2400" b="1" kern="1200" dirty="0" smtClean="0">
              <a:solidFill>
                <a:srgbClr val="7030A0"/>
              </a:solidFill>
            </a:rPr>
            <a:t>القفلة النصفية </a:t>
          </a:r>
          <a:endParaRPr lang="ar-EG" sz="2400" b="1" kern="1200" dirty="0">
            <a:solidFill>
              <a:srgbClr val="7030A0"/>
            </a:solidFill>
          </a:endParaRPr>
        </a:p>
      </dsp:txBody>
      <dsp:txXfrm>
        <a:off x="2463061" y="3685026"/>
        <a:ext cx="4364547" cy="166928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35B8AF-537C-4692-AE41-131A92D6028B}">
      <dsp:nvSpPr>
        <dsp:cNvPr id="0" name=""/>
        <dsp:cNvSpPr/>
      </dsp:nvSpPr>
      <dsp:spPr>
        <a:xfrm>
          <a:off x="0" y="9900"/>
          <a:ext cx="8229600" cy="1123199"/>
        </a:xfrm>
        <a:prstGeom prst="roundRect">
          <a:avLst/>
        </a:prstGeom>
        <a:gradFill rotWithShape="1">
          <a:gsLst>
            <a:gs pos="0">
              <a:schemeClr val="accent2">
                <a:tint val="92000"/>
                <a:satMod val="170000"/>
              </a:schemeClr>
            </a:gs>
            <a:gs pos="15000">
              <a:schemeClr val="accent2">
                <a:tint val="92000"/>
                <a:shade val="99000"/>
                <a:satMod val="170000"/>
              </a:schemeClr>
            </a:gs>
            <a:gs pos="62000">
              <a:schemeClr val="accent2">
                <a:tint val="96000"/>
                <a:shade val="80000"/>
                <a:satMod val="170000"/>
              </a:schemeClr>
            </a:gs>
            <a:gs pos="97000">
              <a:schemeClr val="accent2">
                <a:tint val="98000"/>
                <a:shade val="63000"/>
                <a:satMod val="170000"/>
              </a:schemeClr>
            </a:gs>
            <a:gs pos="100000">
              <a:schemeClr val="accent2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contourW="12700">
          <a:bevelT w="25400" h="50800" prst="angle"/>
          <a:contourClr>
            <a:schemeClr val="accent2"/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800" kern="1200" dirty="0" smtClean="0"/>
            <a:t>القافلة التامة</a:t>
          </a:r>
          <a:endParaRPr lang="ar-EG" sz="4800" kern="1200" dirty="0"/>
        </a:p>
      </dsp:txBody>
      <dsp:txXfrm>
        <a:off x="54830" y="64730"/>
        <a:ext cx="8119940" cy="1013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05055AA-F780-4495-83F9-3313BC9BD2A4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A507E1-1F9E-42B9-A3F2-21594EE7A21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3229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507E1-1F9E-42B9-A3F2-21594EE7A213}" type="slidenum">
              <a:rPr lang="ar-EG" smtClean="0"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49371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507E1-1F9E-42B9-A3F2-21594EE7A213}" type="slidenum">
              <a:rPr lang="ar-EG" smtClean="0"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49371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t>06/08/1441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 advTm="10000">
    <p:push dir="u"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9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diagramLayout" Target="../diagrams/layout7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diagramData" Target="../diagrams/data7.xml"/><Relationship Id="rId2" Type="http://schemas.openxmlformats.org/officeDocument/2006/relationships/diagramData" Target="../diagrams/data5.xml"/><Relationship Id="rId1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5" Type="http://schemas.openxmlformats.org/officeDocument/2006/relationships/diagramColors" Target="../diagrams/colors7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Relationship Id="rId14" Type="http://schemas.openxmlformats.org/officeDocument/2006/relationships/diagramQuickStyle" Target="../diagrams/quickStyl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3359442338"/>
              </p:ext>
            </p:extLst>
          </p:nvPr>
        </p:nvGraphicFramePr>
        <p:xfrm>
          <a:off x="971600" y="260648"/>
          <a:ext cx="7139136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345432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63234552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رسم تخطيطي 5"/>
          <p:cNvGraphicFramePr/>
          <p:nvPr>
            <p:extLst>
              <p:ext uri="{D42A27DB-BD31-4B8C-83A1-F6EECF244321}">
                <p14:modId xmlns:p14="http://schemas.microsoft.com/office/powerpoint/2010/main" val="4159336627"/>
              </p:ext>
            </p:extLst>
          </p:nvPr>
        </p:nvGraphicFramePr>
        <p:xfrm>
          <a:off x="612648" y="228600"/>
          <a:ext cx="81534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7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060848"/>
            <a:ext cx="7632848" cy="302433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6122206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4147105454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9518362"/>
              </p:ext>
            </p:extLst>
          </p:nvPr>
        </p:nvGraphicFramePr>
        <p:xfrm>
          <a:off x="251520" y="1484786"/>
          <a:ext cx="8229600" cy="4669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27663244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869CF050-1C2E-4A78-8EEF-D8E40C4968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869CF050-1C2E-4A78-8EEF-D8E40C4968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869CF050-1C2E-4A78-8EEF-D8E40C4968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869CF050-1C2E-4A78-8EEF-D8E40C4968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5">
                                            <p:graphicEl>
                                              <a:dgm id="{AE2B91C1-7EEF-4748-A20E-A45D1E147D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AE2B91C1-7EEF-4748-A20E-A45D1E147D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AE2B91C1-7EEF-4748-A20E-A45D1E147D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AE2B91C1-7EEF-4748-A20E-A45D1E147D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D0944E1A-13DF-4DA7-8C62-E24F7F2C9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D0944E1A-13DF-4DA7-8C62-E24F7F2C9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graphicEl>
                                              <a:dgm id="{D0944E1A-13DF-4DA7-8C62-E24F7F2C9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graphicEl>
                                              <a:dgm id="{D0944E1A-13DF-4DA7-8C62-E24F7F2C9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Sub>
          <a:bldDgm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رسم تخطيطي 4"/>
          <p:cNvGraphicFramePr/>
          <p:nvPr>
            <p:extLst>
              <p:ext uri="{D42A27DB-BD31-4B8C-83A1-F6EECF244321}">
                <p14:modId xmlns:p14="http://schemas.microsoft.com/office/powerpoint/2010/main" val="4025916232"/>
              </p:ext>
            </p:extLst>
          </p:nvPr>
        </p:nvGraphicFramePr>
        <p:xfrm>
          <a:off x="827584" y="260649"/>
          <a:ext cx="7772400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رسم تخطيطي 5"/>
          <p:cNvGraphicFramePr/>
          <p:nvPr>
            <p:extLst>
              <p:ext uri="{D42A27DB-BD31-4B8C-83A1-F6EECF244321}">
                <p14:modId xmlns:p14="http://schemas.microsoft.com/office/powerpoint/2010/main" val="3742976913"/>
              </p:ext>
            </p:extLst>
          </p:nvPr>
        </p:nvGraphicFramePr>
        <p:xfrm>
          <a:off x="827584" y="1412778"/>
          <a:ext cx="777686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415086249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76673457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عنصر نائب للمحتوى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9393213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رسم تخطيطي 5"/>
          <p:cNvGraphicFramePr/>
          <p:nvPr>
            <p:extLst>
              <p:ext uri="{D42A27DB-BD31-4B8C-83A1-F6EECF244321}">
                <p14:modId xmlns:p14="http://schemas.microsoft.com/office/powerpoint/2010/main" val="3100358030"/>
              </p:ext>
            </p:extLst>
          </p:nvPr>
        </p:nvGraphicFramePr>
        <p:xfrm>
          <a:off x="2123728" y="476674"/>
          <a:ext cx="4620176" cy="92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626474132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7" grpId="0">
        <p:bldAsOne/>
      </p:bldGraphic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034177"/>
              </p:ext>
            </p:extLst>
          </p:nvPr>
        </p:nvGraphicFramePr>
        <p:xfrm>
          <a:off x="457200" y="332656"/>
          <a:ext cx="8229600" cy="579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9473282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4007789575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7873920"/>
              </p:ext>
            </p:extLst>
          </p:nvPr>
        </p:nvGraphicFramePr>
        <p:xfrm>
          <a:off x="395536" y="1556792"/>
          <a:ext cx="8229600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25222705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sz="3600" dirty="0">
                <a:solidFill>
                  <a:srgbClr val="FF0000"/>
                </a:solidFill>
                <a:cs typeface="AdvertisingExtraBold" pitchFamily="2" charset="-78"/>
              </a:rPr>
              <a:t>ويمكن إجراء هذا التطبيق كالتالي :</a:t>
            </a:r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8352928" cy="41764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0413332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رسم تخطيطي 4"/>
          <p:cNvGraphicFramePr/>
          <p:nvPr>
            <p:extLst>
              <p:ext uri="{D42A27DB-BD31-4B8C-83A1-F6EECF244321}">
                <p14:modId xmlns:p14="http://schemas.microsoft.com/office/powerpoint/2010/main" val="1819834031"/>
              </p:ext>
            </p:extLst>
          </p:nvPr>
        </p:nvGraphicFramePr>
        <p:xfrm>
          <a:off x="827584" y="260649"/>
          <a:ext cx="7772400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رسم تخطيطي 5"/>
          <p:cNvGraphicFramePr/>
          <p:nvPr>
            <p:extLst>
              <p:ext uri="{D42A27DB-BD31-4B8C-83A1-F6EECF244321}">
                <p14:modId xmlns:p14="http://schemas.microsoft.com/office/powerpoint/2010/main" val="1768336859"/>
              </p:ext>
            </p:extLst>
          </p:nvPr>
        </p:nvGraphicFramePr>
        <p:xfrm>
          <a:off x="827584" y="1412778"/>
          <a:ext cx="777686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79548292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8928992" cy="670520"/>
          </a:xfrm>
          <a:blipFill>
            <a:blip r:embed="rId2"/>
            <a:tile tx="0" ty="0" sx="100000" sy="100000" flip="none" algn="tl"/>
          </a:blipFill>
          <a:ln>
            <a:solidFill>
              <a:srgbClr val="92D05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 rtl="0"/>
            <a:r>
              <a:rPr lang="ar-EG" dirty="0">
                <a:ln w="11430"/>
                <a:solidFill>
                  <a:srgbClr val="FF0000"/>
                </a:solidFill>
                <a:cs typeface="AdvertisingExtraBold" pitchFamily="2" charset="-78"/>
              </a:rPr>
              <a:t>القفلة </a:t>
            </a:r>
            <a:r>
              <a:rPr lang="ar-EG" dirty="0" smtClean="0">
                <a:ln w="11430"/>
                <a:solidFill>
                  <a:srgbClr val="FF0000"/>
                </a:solidFill>
                <a:cs typeface="AdvertisingExtraBold" pitchFamily="2" charset="-78"/>
              </a:rPr>
              <a:t>النصفية</a:t>
            </a:r>
            <a:endParaRPr lang="ar-EG" dirty="0">
              <a:ln w="11430"/>
              <a:solidFill>
                <a:srgbClr val="FF0000"/>
              </a:solidFill>
            </a:endParaRPr>
          </a:p>
        </p:txBody>
      </p:sp>
      <p:graphicFrame>
        <p:nvGraphicFramePr>
          <p:cNvPr id="8" name="عنصر نائب للمحتوى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0821297"/>
              </p:ext>
            </p:extLst>
          </p:nvPr>
        </p:nvGraphicFramePr>
        <p:xfrm>
          <a:off x="107504" y="1600200"/>
          <a:ext cx="8658544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8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501008"/>
            <a:ext cx="8496944" cy="26221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7245079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8928992" cy="670520"/>
          </a:xfrm>
          <a:blipFill>
            <a:blip r:embed="rId2"/>
            <a:tile tx="0" ty="0" sx="100000" sy="100000" flip="none" algn="tl"/>
          </a:blipFill>
          <a:ln>
            <a:solidFill>
              <a:srgbClr val="0000CC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 rtl="0"/>
            <a:r>
              <a:rPr lang="ar-EG" dirty="0">
                <a:ln w="11430"/>
                <a:solidFill>
                  <a:srgbClr val="FF0000"/>
                </a:solidFill>
                <a:cs typeface="AdvertisingExtraBold" pitchFamily="2" charset="-78"/>
              </a:rPr>
              <a:t>القفلة </a:t>
            </a:r>
            <a:r>
              <a:rPr lang="ar-EG" dirty="0" smtClean="0">
                <a:ln w="11430"/>
                <a:solidFill>
                  <a:srgbClr val="FF0000"/>
                </a:solidFill>
                <a:cs typeface="AdvertisingExtraBold" pitchFamily="2" charset="-78"/>
              </a:rPr>
              <a:t>الدينية</a:t>
            </a:r>
            <a:endParaRPr lang="ar-EG" dirty="0">
              <a:ln w="11430"/>
              <a:solidFill>
                <a:srgbClr val="FF0000"/>
              </a:solidFill>
            </a:endParaRPr>
          </a:p>
        </p:txBody>
      </p:sp>
      <p:graphicFrame>
        <p:nvGraphicFramePr>
          <p:cNvPr id="8" name="عنصر نائب للمحتوى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972720"/>
              </p:ext>
            </p:extLst>
          </p:nvPr>
        </p:nvGraphicFramePr>
        <p:xfrm>
          <a:off x="107504" y="1600200"/>
          <a:ext cx="8658544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97511839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790</TotalTime>
  <Words>316</Words>
  <Application>Microsoft Office PowerPoint</Application>
  <PresentationFormat>عرض على الشاشة (3:4)‏</PresentationFormat>
  <Paragraphs>48</Paragraphs>
  <Slides>11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انقلاب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ويمكن إجراء هذا التطبيق كالتالي :</vt:lpstr>
      <vt:lpstr>عرض تقديمي في PowerPoint</vt:lpstr>
      <vt:lpstr>القفلة النصفية</vt:lpstr>
      <vt:lpstr>القفلة الدينية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محاضرة التذوق الموسيقى</dc:title>
  <dc:creator>nnmm</dc:creator>
  <cp:lastModifiedBy>ممدوح811</cp:lastModifiedBy>
  <cp:revision>66</cp:revision>
  <dcterms:created xsi:type="dcterms:W3CDTF">2020-03-27T15:30:43Z</dcterms:created>
  <dcterms:modified xsi:type="dcterms:W3CDTF">2020-03-30T21:00:48Z</dcterms:modified>
</cp:coreProperties>
</file>